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69" r:id="rId14"/>
    <p:sldId id="271" r:id="rId15"/>
    <p:sldId id="291" r:id="rId16"/>
    <p:sldId id="292" r:id="rId17"/>
    <p:sldId id="293" r:id="rId18"/>
    <p:sldId id="272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  <p:bold r:id="rId22"/>
    </p:embeddedFont>
    <p:embeddedFont>
      <p:font typeface="Berlin Sans FB Demi" panose="020E0802020502020306" pitchFamily="34" charset="0"/>
      <p:bold r:id="rId23"/>
    </p:embeddedFont>
    <p:embeddedFont>
      <p:font typeface="Cabin" panose="020B0604020202020204" charset="0"/>
      <p:regular r:id="rId24"/>
      <p:bold r:id="rId25"/>
      <p:italic r:id="rId26"/>
      <p:boldItalic r:id="rId27"/>
    </p:embeddedFont>
    <p:embeddedFont>
      <p:font typeface="Calistoga" panose="020B0604020202020204" charset="0"/>
      <p:regular r:id="rId28"/>
    </p:embeddedFont>
    <p:embeddedFont>
      <p:font typeface="Candal" panose="020B0604020202020204" charset="0"/>
      <p:regular r:id="rId29"/>
    </p:embeddedFont>
    <p:embeddedFont>
      <p:font typeface="DM Sans" panose="020B0604020202020204" charset="0"/>
      <p:regular r:id="rId30"/>
      <p:bold r:id="rId31"/>
      <p:italic r:id="rId32"/>
      <p:boldItalic r:id="rId33"/>
    </p:embeddedFont>
    <p:embeddedFont>
      <p:font typeface="Libre Franklin Black" pitchFamily="2" charset="0"/>
      <p:bold r:id="rId34"/>
      <p:boldItalic r:id="rId35"/>
    </p:embeddedFont>
    <p:embeddedFont>
      <p:font typeface="Nunito Light" pitchFamily="2" charset="0"/>
      <p:regular r:id="rId36"/>
      <p: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EAFBB9D-F129-4F1D-BBFA-B22F9F46CDCB}">
          <p14:sldIdLst>
            <p14:sldId id="256"/>
            <p14:sldId id="267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8"/>
            <p14:sldId id="269"/>
            <p14:sldId id="271"/>
            <p14:sldId id="291"/>
            <p14:sldId id="292"/>
          </p14:sldIdLst>
        </p14:section>
        <p14:section name="Untitled Section" id="{5038EFF3-B768-411F-AF33-79A803E34EFA}">
          <p14:sldIdLst>
            <p14:sldId id="29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E598D0-AA1C-490A-81BB-05BDB7B6ED7E}">
  <a:tblStyle styleId="{ADE598D0-AA1C-490A-81BB-05BDB7B6ED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a4e0e9a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a4e0e9a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4d8174f1b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4d8174f1b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d8174f1b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4d8174f1b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4d8174f1bc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4d8174f1bc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4d8174f1bc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4d8174f1bc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4d8174f1b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4d8174f1b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4d8174f1b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4d8174f1b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834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4d8174f1b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4d8174f1b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279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4d8174f1b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4d8174f1b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570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4d8174f1bc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4d8174f1bc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4d8174f1b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4d8174f1bc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6c5f5bb6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6c5f5bb6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f1e0afa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f1e0afa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robust application that enables businesses to: Monitor stock levels in real-time, Manage purchase and sales orders, Generate reports for decision-making, Integrate with supplier databases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72da5697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172da5697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05f5ad56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05f5ad56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d8174f1b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d8174f1b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4d8174f1b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4d8174f1b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4d8174f1b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4d8174f1b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457250" y="-494288"/>
            <a:ext cx="3230275" cy="1950275"/>
          </a:xfrm>
          <a:custGeom>
            <a:avLst/>
            <a:gdLst/>
            <a:ahLst/>
            <a:cxnLst/>
            <a:rect l="l" t="t" r="r" b="b"/>
            <a:pathLst>
              <a:path w="129211" h="78011" extrusionOk="0">
                <a:moveTo>
                  <a:pt x="304" y="2749"/>
                </a:moveTo>
                <a:cubicBezTo>
                  <a:pt x="-912" y="8423"/>
                  <a:pt x="8275" y="29905"/>
                  <a:pt x="21380" y="36795"/>
                </a:cubicBezTo>
                <a:cubicBezTo>
                  <a:pt x="34485" y="43685"/>
                  <a:pt x="67047" y="37876"/>
                  <a:pt x="78936" y="44091"/>
                </a:cubicBezTo>
                <a:cubicBezTo>
                  <a:pt x="90825" y="50306"/>
                  <a:pt x="85961" y="69086"/>
                  <a:pt x="92716" y="74085"/>
                </a:cubicBezTo>
                <a:cubicBezTo>
                  <a:pt x="99471" y="79084"/>
                  <a:pt x="113522" y="79489"/>
                  <a:pt x="119467" y="74085"/>
                </a:cubicBezTo>
                <a:cubicBezTo>
                  <a:pt x="125412" y="68681"/>
                  <a:pt x="131086" y="53143"/>
                  <a:pt x="128384" y="41659"/>
                </a:cubicBezTo>
                <a:cubicBezTo>
                  <a:pt x="125682" y="30175"/>
                  <a:pt x="119873" y="11666"/>
                  <a:pt x="103255" y="5181"/>
                </a:cubicBezTo>
                <a:cubicBezTo>
                  <a:pt x="86637" y="-1304"/>
                  <a:pt x="45835" y="3154"/>
                  <a:pt x="28676" y="2749"/>
                </a:cubicBezTo>
                <a:cubicBezTo>
                  <a:pt x="11518" y="2344"/>
                  <a:pt x="1520" y="-2925"/>
                  <a:pt x="304" y="2749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55125" y="1519800"/>
            <a:ext cx="2997000" cy="21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915926" y="-534200"/>
            <a:ext cx="2950627" cy="2392751"/>
          </a:xfrm>
          <a:custGeom>
            <a:avLst/>
            <a:gdLst/>
            <a:ahLst/>
            <a:cxnLst/>
            <a:rect l="l" t="t" r="r" b="b"/>
            <a:pathLst>
              <a:path w="133876" h="108564" extrusionOk="0">
                <a:moveTo>
                  <a:pt x="18339" y="104037"/>
                </a:moveTo>
                <a:cubicBezTo>
                  <a:pt x="25649" y="109575"/>
                  <a:pt x="38645" y="108910"/>
                  <a:pt x="46250" y="107581"/>
                </a:cubicBezTo>
                <a:cubicBezTo>
                  <a:pt x="53855" y="106252"/>
                  <a:pt x="60353" y="102412"/>
                  <a:pt x="63971" y="96062"/>
                </a:cubicBezTo>
                <a:cubicBezTo>
                  <a:pt x="67589" y="89712"/>
                  <a:pt x="64709" y="76939"/>
                  <a:pt x="67958" y="69481"/>
                </a:cubicBezTo>
                <a:cubicBezTo>
                  <a:pt x="71207" y="62024"/>
                  <a:pt x="75785" y="55157"/>
                  <a:pt x="83464" y="51317"/>
                </a:cubicBezTo>
                <a:cubicBezTo>
                  <a:pt x="91143" y="47478"/>
                  <a:pt x="106279" y="49324"/>
                  <a:pt x="114032" y="46444"/>
                </a:cubicBezTo>
                <a:cubicBezTo>
                  <a:pt x="121785" y="43564"/>
                  <a:pt x="126732" y="38543"/>
                  <a:pt x="129981" y="34039"/>
                </a:cubicBezTo>
                <a:cubicBezTo>
                  <a:pt x="133230" y="29535"/>
                  <a:pt x="133304" y="23997"/>
                  <a:pt x="133525" y="19419"/>
                </a:cubicBezTo>
                <a:cubicBezTo>
                  <a:pt x="133747" y="14841"/>
                  <a:pt x="134485" y="9672"/>
                  <a:pt x="131310" y="6571"/>
                </a:cubicBezTo>
                <a:cubicBezTo>
                  <a:pt x="128135" y="3470"/>
                  <a:pt x="125551" y="1846"/>
                  <a:pt x="114475" y="812"/>
                </a:cubicBezTo>
                <a:cubicBezTo>
                  <a:pt x="103400" y="-222"/>
                  <a:pt x="80658" y="-74"/>
                  <a:pt x="64857" y="369"/>
                </a:cubicBezTo>
                <a:cubicBezTo>
                  <a:pt x="49056" y="812"/>
                  <a:pt x="30153" y="-591"/>
                  <a:pt x="19668" y="3470"/>
                </a:cubicBezTo>
                <a:cubicBezTo>
                  <a:pt x="9183" y="7531"/>
                  <a:pt x="4827" y="12921"/>
                  <a:pt x="1947" y="24735"/>
                </a:cubicBezTo>
                <a:cubicBezTo>
                  <a:pt x="-933" y="36549"/>
                  <a:pt x="-342" y="61137"/>
                  <a:pt x="2390" y="74354"/>
                </a:cubicBezTo>
                <a:cubicBezTo>
                  <a:pt x="5122" y="87571"/>
                  <a:pt x="11029" y="98499"/>
                  <a:pt x="18339" y="10403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7730409" y="4179197"/>
            <a:ext cx="1774275" cy="1140225"/>
          </a:xfrm>
          <a:custGeom>
            <a:avLst/>
            <a:gdLst/>
            <a:ahLst/>
            <a:cxnLst/>
            <a:rect l="l" t="t" r="r" b="b"/>
            <a:pathLst>
              <a:path w="70971" h="45609" extrusionOk="0">
                <a:moveTo>
                  <a:pt x="50519" y="45572"/>
                </a:moveTo>
                <a:cubicBezTo>
                  <a:pt x="40625" y="45646"/>
                  <a:pt x="13896" y="43653"/>
                  <a:pt x="5774" y="41142"/>
                </a:cubicBezTo>
                <a:cubicBezTo>
                  <a:pt x="-2348" y="38632"/>
                  <a:pt x="88" y="33389"/>
                  <a:pt x="1786" y="30509"/>
                </a:cubicBezTo>
                <a:cubicBezTo>
                  <a:pt x="3484" y="27629"/>
                  <a:pt x="10868" y="25267"/>
                  <a:pt x="15963" y="23864"/>
                </a:cubicBezTo>
                <a:cubicBezTo>
                  <a:pt x="21058" y="22461"/>
                  <a:pt x="27851" y="24529"/>
                  <a:pt x="32355" y="22092"/>
                </a:cubicBezTo>
                <a:cubicBezTo>
                  <a:pt x="36859" y="19655"/>
                  <a:pt x="39664" y="12715"/>
                  <a:pt x="42987" y="9244"/>
                </a:cubicBezTo>
                <a:cubicBezTo>
                  <a:pt x="46310" y="5774"/>
                  <a:pt x="48451" y="2451"/>
                  <a:pt x="52291" y="1269"/>
                </a:cubicBezTo>
                <a:cubicBezTo>
                  <a:pt x="56131" y="88"/>
                  <a:pt x="62924" y="-1168"/>
                  <a:pt x="66025" y="2155"/>
                </a:cubicBezTo>
                <a:cubicBezTo>
                  <a:pt x="69126" y="5478"/>
                  <a:pt x="71046" y="14781"/>
                  <a:pt x="70898" y="21205"/>
                </a:cubicBezTo>
                <a:cubicBezTo>
                  <a:pt x="70750" y="27629"/>
                  <a:pt x="68536" y="36638"/>
                  <a:pt x="65139" y="40699"/>
                </a:cubicBezTo>
                <a:cubicBezTo>
                  <a:pt x="61743" y="44760"/>
                  <a:pt x="60413" y="45498"/>
                  <a:pt x="50519" y="455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-425734" y="3033522"/>
            <a:ext cx="1977975" cy="2388150"/>
          </a:xfrm>
          <a:custGeom>
            <a:avLst/>
            <a:gdLst/>
            <a:ahLst/>
            <a:cxnLst/>
            <a:rect l="l" t="t" r="r" b="b"/>
            <a:pathLst>
              <a:path w="79119" h="95526" extrusionOk="0">
                <a:moveTo>
                  <a:pt x="6396" y="3773"/>
                </a:moveTo>
                <a:cubicBezTo>
                  <a:pt x="9733" y="229"/>
                  <a:pt x="15330" y="-435"/>
                  <a:pt x="21015" y="229"/>
                </a:cubicBezTo>
                <a:cubicBezTo>
                  <a:pt x="26700" y="894"/>
                  <a:pt x="36617" y="2987"/>
                  <a:pt x="40508" y="7760"/>
                </a:cubicBezTo>
                <a:cubicBezTo>
                  <a:pt x="44399" y="12533"/>
                  <a:pt x="45445" y="19839"/>
                  <a:pt x="44361" y="28868"/>
                </a:cubicBezTo>
                <a:cubicBezTo>
                  <a:pt x="43277" y="37898"/>
                  <a:pt x="34135" y="54500"/>
                  <a:pt x="34002" y="61937"/>
                </a:cubicBezTo>
                <a:cubicBezTo>
                  <a:pt x="33869" y="69374"/>
                  <a:pt x="36662" y="71949"/>
                  <a:pt x="43565" y="73492"/>
                </a:cubicBezTo>
                <a:cubicBezTo>
                  <a:pt x="50468" y="75035"/>
                  <a:pt x="70022" y="68566"/>
                  <a:pt x="75419" y="71197"/>
                </a:cubicBezTo>
                <a:cubicBezTo>
                  <a:pt x="80817" y="73828"/>
                  <a:pt x="79701" y="85451"/>
                  <a:pt x="75950" y="89276"/>
                </a:cubicBezTo>
                <a:cubicBezTo>
                  <a:pt x="72199" y="93101"/>
                  <a:pt x="64284" y="93485"/>
                  <a:pt x="52913" y="94149"/>
                </a:cubicBezTo>
                <a:cubicBezTo>
                  <a:pt x="41542" y="94814"/>
                  <a:pt x="16438" y="97324"/>
                  <a:pt x="7725" y="93263"/>
                </a:cubicBezTo>
                <a:cubicBezTo>
                  <a:pt x="-988" y="89202"/>
                  <a:pt x="1758" y="81745"/>
                  <a:pt x="636" y="69783"/>
                </a:cubicBezTo>
                <a:cubicBezTo>
                  <a:pt x="-486" y="57822"/>
                  <a:pt x="31" y="32496"/>
                  <a:pt x="991" y="21494"/>
                </a:cubicBezTo>
                <a:cubicBezTo>
                  <a:pt x="1951" y="10492"/>
                  <a:pt x="3059" y="7317"/>
                  <a:pt x="6396" y="3773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-568724" y="4052549"/>
            <a:ext cx="1818675" cy="1427275"/>
          </a:xfrm>
          <a:custGeom>
            <a:avLst/>
            <a:gdLst/>
            <a:ahLst/>
            <a:cxnLst/>
            <a:rect l="l" t="t" r="r" b="b"/>
            <a:pathLst>
              <a:path w="72747" h="57091" extrusionOk="0">
                <a:moveTo>
                  <a:pt x="51932" y="52717"/>
                </a:moveTo>
                <a:cubicBezTo>
                  <a:pt x="57066" y="50015"/>
                  <a:pt x="70171" y="45962"/>
                  <a:pt x="72198" y="40558"/>
                </a:cubicBezTo>
                <a:cubicBezTo>
                  <a:pt x="74225" y="35154"/>
                  <a:pt x="68821" y="24886"/>
                  <a:pt x="64092" y="20292"/>
                </a:cubicBezTo>
                <a:cubicBezTo>
                  <a:pt x="59363" y="15698"/>
                  <a:pt x="48420" y="15563"/>
                  <a:pt x="43826" y="12996"/>
                </a:cubicBezTo>
                <a:cubicBezTo>
                  <a:pt x="39232" y="10429"/>
                  <a:pt x="42205" y="6916"/>
                  <a:pt x="36530" y="4889"/>
                </a:cubicBezTo>
                <a:cubicBezTo>
                  <a:pt x="30856" y="2862"/>
                  <a:pt x="15589" y="-1731"/>
                  <a:pt x="9779" y="836"/>
                </a:cubicBezTo>
                <a:cubicBezTo>
                  <a:pt x="3969" y="3403"/>
                  <a:pt x="2618" y="12726"/>
                  <a:pt x="1672" y="20292"/>
                </a:cubicBezTo>
                <a:cubicBezTo>
                  <a:pt x="726" y="27858"/>
                  <a:pt x="-2516" y="40152"/>
                  <a:pt x="4104" y="46232"/>
                </a:cubicBezTo>
                <a:cubicBezTo>
                  <a:pt x="10724" y="52312"/>
                  <a:pt x="33423" y="55689"/>
                  <a:pt x="41394" y="56770"/>
                </a:cubicBezTo>
                <a:cubicBezTo>
                  <a:pt x="49365" y="57851"/>
                  <a:pt x="46798" y="55419"/>
                  <a:pt x="51932" y="527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4" name="Google Shape;64;p11"/>
          <p:cNvSpPr/>
          <p:nvPr/>
        </p:nvSpPr>
        <p:spPr>
          <a:xfrm>
            <a:off x="6629714" y="-1017090"/>
            <a:ext cx="2960725" cy="1913000"/>
          </a:xfrm>
          <a:custGeom>
            <a:avLst/>
            <a:gdLst/>
            <a:ahLst/>
            <a:cxnLst/>
            <a:rect l="l" t="t" r="r" b="b"/>
            <a:pathLst>
              <a:path w="118429" h="76520" extrusionOk="0">
                <a:moveTo>
                  <a:pt x="1511" y="15554"/>
                </a:moveTo>
                <a:cubicBezTo>
                  <a:pt x="-2812" y="24471"/>
                  <a:pt x="3268" y="48385"/>
                  <a:pt x="11239" y="58518"/>
                </a:cubicBezTo>
                <a:cubicBezTo>
                  <a:pt x="19210" y="68651"/>
                  <a:pt x="38531" y="75677"/>
                  <a:pt x="49339" y="76352"/>
                </a:cubicBezTo>
                <a:cubicBezTo>
                  <a:pt x="60148" y="77028"/>
                  <a:pt x="68524" y="65543"/>
                  <a:pt x="76090" y="62571"/>
                </a:cubicBezTo>
                <a:cubicBezTo>
                  <a:pt x="83656" y="59599"/>
                  <a:pt x="87979" y="61085"/>
                  <a:pt x="94734" y="58518"/>
                </a:cubicBezTo>
                <a:cubicBezTo>
                  <a:pt x="101489" y="55951"/>
                  <a:pt x="113650" y="53249"/>
                  <a:pt x="116622" y="47169"/>
                </a:cubicBezTo>
                <a:cubicBezTo>
                  <a:pt x="119594" y="41089"/>
                  <a:pt x="119053" y="29740"/>
                  <a:pt x="112568" y="22039"/>
                </a:cubicBezTo>
                <a:cubicBezTo>
                  <a:pt x="106083" y="14338"/>
                  <a:pt x="90276" y="3800"/>
                  <a:pt x="77711" y="963"/>
                </a:cubicBezTo>
                <a:cubicBezTo>
                  <a:pt x="65146" y="-1874"/>
                  <a:pt x="49879" y="2584"/>
                  <a:pt x="37179" y="5016"/>
                </a:cubicBezTo>
                <a:cubicBezTo>
                  <a:pt x="24479" y="7448"/>
                  <a:pt x="5834" y="6637"/>
                  <a:pt x="1511" y="155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5" name="Google Shape;65;p11"/>
          <p:cNvSpPr/>
          <p:nvPr/>
        </p:nvSpPr>
        <p:spPr>
          <a:xfrm>
            <a:off x="-366042" y="-491027"/>
            <a:ext cx="2860875" cy="1346425"/>
          </a:xfrm>
          <a:custGeom>
            <a:avLst/>
            <a:gdLst/>
            <a:ahLst/>
            <a:cxnLst/>
            <a:rect l="l" t="t" r="r" b="b"/>
            <a:pathLst>
              <a:path w="114435" h="53857" extrusionOk="0">
                <a:moveTo>
                  <a:pt x="51" y="35043"/>
                </a:moveTo>
                <a:cubicBezTo>
                  <a:pt x="-354" y="43420"/>
                  <a:pt x="20587" y="53013"/>
                  <a:pt x="30855" y="53688"/>
                </a:cubicBezTo>
                <a:cubicBezTo>
                  <a:pt x="41123" y="54364"/>
                  <a:pt x="48554" y="42474"/>
                  <a:pt x="61659" y="39096"/>
                </a:cubicBezTo>
                <a:cubicBezTo>
                  <a:pt x="74764" y="35718"/>
                  <a:pt x="101381" y="36935"/>
                  <a:pt x="109487" y="33422"/>
                </a:cubicBezTo>
                <a:cubicBezTo>
                  <a:pt x="117593" y="29909"/>
                  <a:pt x="113810" y="23154"/>
                  <a:pt x="110297" y="18020"/>
                </a:cubicBezTo>
                <a:cubicBezTo>
                  <a:pt x="106784" y="12886"/>
                  <a:pt x="101245" y="5050"/>
                  <a:pt x="88410" y="2618"/>
                </a:cubicBezTo>
                <a:cubicBezTo>
                  <a:pt x="75575" y="186"/>
                  <a:pt x="48014" y="-1976"/>
                  <a:pt x="33287" y="3428"/>
                </a:cubicBezTo>
                <a:cubicBezTo>
                  <a:pt x="18561" y="8832"/>
                  <a:pt x="456" y="26666"/>
                  <a:pt x="51" y="35043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-535104" y="2733312"/>
            <a:ext cx="1456125" cy="2986950"/>
          </a:xfrm>
          <a:custGeom>
            <a:avLst/>
            <a:gdLst/>
            <a:ahLst/>
            <a:cxnLst/>
            <a:rect l="l" t="t" r="r" b="b"/>
            <a:pathLst>
              <a:path w="58245" h="119478" extrusionOk="0">
                <a:moveTo>
                  <a:pt x="50617" y="116610"/>
                </a:moveTo>
                <a:cubicBezTo>
                  <a:pt x="56819" y="111884"/>
                  <a:pt x="59478" y="95344"/>
                  <a:pt x="57706" y="88256"/>
                </a:cubicBezTo>
                <a:cubicBezTo>
                  <a:pt x="55934" y="81168"/>
                  <a:pt x="43677" y="79692"/>
                  <a:pt x="39985" y="74080"/>
                </a:cubicBezTo>
                <a:cubicBezTo>
                  <a:pt x="36293" y="68469"/>
                  <a:pt x="35999" y="62709"/>
                  <a:pt x="35556" y="54587"/>
                </a:cubicBezTo>
                <a:cubicBezTo>
                  <a:pt x="35113" y="46465"/>
                  <a:pt x="37771" y="33765"/>
                  <a:pt x="37328" y="25347"/>
                </a:cubicBezTo>
                <a:cubicBezTo>
                  <a:pt x="36885" y="16930"/>
                  <a:pt x="37033" y="8217"/>
                  <a:pt x="32898" y="4082"/>
                </a:cubicBezTo>
                <a:cubicBezTo>
                  <a:pt x="28763" y="-53"/>
                  <a:pt x="17834" y="-643"/>
                  <a:pt x="12518" y="538"/>
                </a:cubicBezTo>
                <a:cubicBezTo>
                  <a:pt x="7202" y="1719"/>
                  <a:pt x="2920" y="1276"/>
                  <a:pt x="1000" y="11170"/>
                </a:cubicBezTo>
                <a:cubicBezTo>
                  <a:pt x="-920" y="21064"/>
                  <a:pt x="409" y="45136"/>
                  <a:pt x="1000" y="59903"/>
                </a:cubicBezTo>
                <a:cubicBezTo>
                  <a:pt x="1591" y="74671"/>
                  <a:pt x="1295" y="90324"/>
                  <a:pt x="4544" y="99775"/>
                </a:cubicBezTo>
                <a:cubicBezTo>
                  <a:pt x="7793" y="109226"/>
                  <a:pt x="12814" y="113804"/>
                  <a:pt x="20493" y="116610"/>
                </a:cubicBezTo>
                <a:cubicBezTo>
                  <a:pt x="28172" y="119416"/>
                  <a:pt x="44415" y="121336"/>
                  <a:pt x="50617" y="1166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9" name="Google Shape;69;p13"/>
          <p:cNvSpPr/>
          <p:nvPr/>
        </p:nvSpPr>
        <p:spPr>
          <a:xfrm>
            <a:off x="7726361" y="-434723"/>
            <a:ext cx="1963375" cy="1777875"/>
          </a:xfrm>
          <a:custGeom>
            <a:avLst/>
            <a:gdLst/>
            <a:ahLst/>
            <a:cxnLst/>
            <a:rect l="l" t="t" r="r" b="b"/>
            <a:pathLst>
              <a:path w="78535" h="71115" extrusionOk="0">
                <a:moveTo>
                  <a:pt x="3720" y="8529"/>
                </a:moveTo>
                <a:cubicBezTo>
                  <a:pt x="1653" y="13550"/>
                  <a:pt x="-2187" y="25955"/>
                  <a:pt x="1948" y="30680"/>
                </a:cubicBezTo>
                <a:cubicBezTo>
                  <a:pt x="6083" y="35406"/>
                  <a:pt x="23214" y="30827"/>
                  <a:pt x="28530" y="36882"/>
                </a:cubicBezTo>
                <a:cubicBezTo>
                  <a:pt x="33846" y="42937"/>
                  <a:pt x="28087" y="61839"/>
                  <a:pt x="33846" y="67008"/>
                </a:cubicBezTo>
                <a:cubicBezTo>
                  <a:pt x="39605" y="72177"/>
                  <a:pt x="55702" y="72324"/>
                  <a:pt x="63086" y="67894"/>
                </a:cubicBezTo>
                <a:cubicBezTo>
                  <a:pt x="70470" y="63464"/>
                  <a:pt x="77262" y="50763"/>
                  <a:pt x="78148" y="40426"/>
                </a:cubicBezTo>
                <a:cubicBezTo>
                  <a:pt x="79034" y="30089"/>
                  <a:pt x="79035" y="12515"/>
                  <a:pt x="68402" y="5870"/>
                </a:cubicBezTo>
                <a:cubicBezTo>
                  <a:pt x="57770" y="-775"/>
                  <a:pt x="25133" y="111"/>
                  <a:pt x="14353" y="554"/>
                </a:cubicBezTo>
                <a:cubicBezTo>
                  <a:pt x="3573" y="997"/>
                  <a:pt x="5788" y="3508"/>
                  <a:pt x="3720" y="85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0" name="Google Shape;70;p13"/>
          <p:cNvSpPr/>
          <p:nvPr/>
        </p:nvSpPr>
        <p:spPr>
          <a:xfrm>
            <a:off x="-334117" y="-394575"/>
            <a:ext cx="1053100" cy="1040650"/>
          </a:xfrm>
          <a:custGeom>
            <a:avLst/>
            <a:gdLst/>
            <a:ahLst/>
            <a:cxnLst/>
            <a:rect l="l" t="t" r="r" b="b"/>
            <a:pathLst>
              <a:path w="42124" h="41626" extrusionOk="0">
                <a:moveTo>
                  <a:pt x="1846" y="19327"/>
                </a:moveTo>
                <a:cubicBezTo>
                  <a:pt x="4504" y="25972"/>
                  <a:pt x="13808" y="40887"/>
                  <a:pt x="20453" y="41478"/>
                </a:cubicBezTo>
                <a:cubicBezTo>
                  <a:pt x="27098" y="42069"/>
                  <a:pt x="40094" y="29221"/>
                  <a:pt x="41718" y="22871"/>
                </a:cubicBezTo>
                <a:cubicBezTo>
                  <a:pt x="43343" y="16521"/>
                  <a:pt x="36402" y="6922"/>
                  <a:pt x="30200" y="3378"/>
                </a:cubicBezTo>
                <a:cubicBezTo>
                  <a:pt x="23998" y="-166"/>
                  <a:pt x="9231" y="-1052"/>
                  <a:pt x="4505" y="1606"/>
                </a:cubicBezTo>
                <a:cubicBezTo>
                  <a:pt x="-221" y="4264"/>
                  <a:pt x="-812" y="12682"/>
                  <a:pt x="1846" y="19327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Google Shape;71;p13"/>
          <p:cNvSpPr/>
          <p:nvPr/>
        </p:nvSpPr>
        <p:spPr>
          <a:xfrm rot="1742699">
            <a:off x="8348933" y="4265271"/>
            <a:ext cx="577429" cy="668304"/>
          </a:xfrm>
          <a:custGeom>
            <a:avLst/>
            <a:gdLst/>
            <a:ahLst/>
            <a:cxnLst/>
            <a:rect l="l" t="t" r="r" b="b"/>
            <a:pathLst>
              <a:path w="26604" h="26733" extrusionOk="0">
                <a:moveTo>
                  <a:pt x="24869" y="2192"/>
                </a:moveTo>
                <a:cubicBezTo>
                  <a:pt x="21251" y="346"/>
                  <a:pt x="5450" y="-1500"/>
                  <a:pt x="1832" y="2192"/>
                </a:cubicBezTo>
                <a:cubicBezTo>
                  <a:pt x="-1786" y="5884"/>
                  <a:pt x="1020" y="20577"/>
                  <a:pt x="3161" y="24343"/>
                </a:cubicBezTo>
                <a:cubicBezTo>
                  <a:pt x="5302" y="28109"/>
                  <a:pt x="11283" y="26632"/>
                  <a:pt x="14679" y="24786"/>
                </a:cubicBezTo>
                <a:cubicBezTo>
                  <a:pt x="18076" y="22940"/>
                  <a:pt x="21842" y="17034"/>
                  <a:pt x="23540" y="13268"/>
                </a:cubicBezTo>
                <a:cubicBezTo>
                  <a:pt x="25238" y="9502"/>
                  <a:pt x="28487" y="4038"/>
                  <a:pt x="24869" y="2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921013" y="2013258"/>
            <a:ext cx="35172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/>
          </p:nvPr>
        </p:nvSpPr>
        <p:spPr>
          <a:xfrm>
            <a:off x="921013" y="3538600"/>
            <a:ext cx="35172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 hasCustomPrompt="1"/>
          </p:nvPr>
        </p:nvSpPr>
        <p:spPr>
          <a:xfrm>
            <a:off x="921013" y="1590006"/>
            <a:ext cx="878700" cy="6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4" hasCustomPrompt="1"/>
          </p:nvPr>
        </p:nvSpPr>
        <p:spPr>
          <a:xfrm>
            <a:off x="921013" y="3127500"/>
            <a:ext cx="878700" cy="6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5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/>
          </p:nvPr>
        </p:nvSpPr>
        <p:spPr>
          <a:xfrm>
            <a:off x="4706688" y="2013258"/>
            <a:ext cx="35163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/>
          </p:nvPr>
        </p:nvSpPr>
        <p:spPr>
          <a:xfrm>
            <a:off x="4706688" y="3538600"/>
            <a:ext cx="35163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4706688" y="1590006"/>
            <a:ext cx="878700" cy="6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4706688" y="3127500"/>
            <a:ext cx="878700" cy="6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-536318" y="-201404"/>
            <a:ext cx="2335175" cy="1986500"/>
          </a:xfrm>
          <a:custGeom>
            <a:avLst/>
            <a:gdLst/>
            <a:ahLst/>
            <a:cxnLst/>
            <a:rect l="l" t="t" r="r" b="b"/>
            <a:pathLst>
              <a:path w="93407" h="79460" extrusionOk="0">
                <a:moveTo>
                  <a:pt x="6811" y="67460"/>
                </a:moveTo>
                <a:cubicBezTo>
                  <a:pt x="9269" y="74834"/>
                  <a:pt x="10976" y="75995"/>
                  <a:pt x="16643" y="77702"/>
                </a:cubicBezTo>
                <a:cubicBezTo>
                  <a:pt x="22310" y="79409"/>
                  <a:pt x="35283" y="80502"/>
                  <a:pt x="40814" y="77702"/>
                </a:cubicBezTo>
                <a:cubicBezTo>
                  <a:pt x="46345" y="74903"/>
                  <a:pt x="47642" y="67801"/>
                  <a:pt x="49827" y="60905"/>
                </a:cubicBezTo>
                <a:cubicBezTo>
                  <a:pt x="52012" y="54009"/>
                  <a:pt x="50852" y="42469"/>
                  <a:pt x="53924" y="36324"/>
                </a:cubicBezTo>
                <a:cubicBezTo>
                  <a:pt x="56997" y="30179"/>
                  <a:pt x="62800" y="26492"/>
                  <a:pt x="68262" y="24034"/>
                </a:cubicBezTo>
                <a:cubicBezTo>
                  <a:pt x="73724" y="21576"/>
                  <a:pt x="82533" y="23898"/>
                  <a:pt x="86698" y="21576"/>
                </a:cubicBezTo>
                <a:cubicBezTo>
                  <a:pt x="90863" y="19255"/>
                  <a:pt x="92843" y="13314"/>
                  <a:pt x="93253" y="10105"/>
                </a:cubicBezTo>
                <a:cubicBezTo>
                  <a:pt x="93663" y="6896"/>
                  <a:pt x="93253" y="3823"/>
                  <a:pt x="89156" y="2321"/>
                </a:cubicBezTo>
                <a:cubicBezTo>
                  <a:pt x="85059" y="819"/>
                  <a:pt x="76934" y="1433"/>
                  <a:pt x="68672" y="1092"/>
                </a:cubicBezTo>
                <a:cubicBezTo>
                  <a:pt x="60410" y="751"/>
                  <a:pt x="50442" y="-273"/>
                  <a:pt x="39585" y="273"/>
                </a:cubicBezTo>
                <a:cubicBezTo>
                  <a:pt x="28729" y="819"/>
                  <a:pt x="9815" y="-1161"/>
                  <a:pt x="3533" y="4370"/>
                </a:cubicBezTo>
                <a:cubicBezTo>
                  <a:pt x="-2749" y="9901"/>
                  <a:pt x="1349" y="22942"/>
                  <a:pt x="1895" y="33457"/>
                </a:cubicBezTo>
                <a:cubicBezTo>
                  <a:pt x="2441" y="43972"/>
                  <a:pt x="4353" y="60086"/>
                  <a:pt x="6811" y="6746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3" name="Google Shape;83;p14"/>
          <p:cNvSpPr/>
          <p:nvPr/>
        </p:nvSpPr>
        <p:spPr>
          <a:xfrm>
            <a:off x="8737328" y="790958"/>
            <a:ext cx="1317375" cy="3466475"/>
          </a:xfrm>
          <a:custGeom>
            <a:avLst/>
            <a:gdLst/>
            <a:ahLst/>
            <a:cxnLst/>
            <a:rect l="l" t="t" r="r" b="b"/>
            <a:pathLst>
              <a:path w="52695" h="138659" extrusionOk="0">
                <a:moveTo>
                  <a:pt x="24952" y="235"/>
                </a:moveTo>
                <a:cubicBezTo>
                  <a:pt x="19831" y="781"/>
                  <a:pt x="10546" y="3444"/>
                  <a:pt x="6517" y="10067"/>
                </a:cubicBezTo>
                <a:cubicBezTo>
                  <a:pt x="2489" y="16690"/>
                  <a:pt x="1123" y="27479"/>
                  <a:pt x="781" y="39974"/>
                </a:cubicBezTo>
                <a:cubicBezTo>
                  <a:pt x="440" y="52469"/>
                  <a:pt x="4536" y="70426"/>
                  <a:pt x="4468" y="85038"/>
                </a:cubicBezTo>
                <a:cubicBezTo>
                  <a:pt x="4400" y="99650"/>
                  <a:pt x="-1472" y="118837"/>
                  <a:pt x="372" y="127645"/>
                </a:cubicBezTo>
                <a:cubicBezTo>
                  <a:pt x="2216" y="136453"/>
                  <a:pt x="9863" y="136726"/>
                  <a:pt x="15530" y="137887"/>
                </a:cubicBezTo>
                <a:cubicBezTo>
                  <a:pt x="21197" y="139048"/>
                  <a:pt x="28571" y="139389"/>
                  <a:pt x="34375" y="134609"/>
                </a:cubicBezTo>
                <a:cubicBezTo>
                  <a:pt x="40179" y="129829"/>
                  <a:pt x="47553" y="124572"/>
                  <a:pt x="50352" y="109209"/>
                </a:cubicBezTo>
                <a:cubicBezTo>
                  <a:pt x="53152" y="93846"/>
                  <a:pt x="53357" y="59502"/>
                  <a:pt x="51172" y="42432"/>
                </a:cubicBezTo>
                <a:cubicBezTo>
                  <a:pt x="48987" y="25362"/>
                  <a:pt x="41612" y="13823"/>
                  <a:pt x="37242" y="6790"/>
                </a:cubicBezTo>
                <a:cubicBezTo>
                  <a:pt x="32872" y="-243"/>
                  <a:pt x="30073" y="-311"/>
                  <a:pt x="24952" y="2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4" name="Google Shape;84;p14"/>
          <p:cNvSpPr/>
          <p:nvPr/>
        </p:nvSpPr>
        <p:spPr>
          <a:xfrm>
            <a:off x="88997" y="4644549"/>
            <a:ext cx="3526200" cy="680925"/>
          </a:xfrm>
          <a:custGeom>
            <a:avLst/>
            <a:gdLst/>
            <a:ahLst/>
            <a:cxnLst/>
            <a:rect l="l" t="t" r="r" b="b"/>
            <a:pathLst>
              <a:path w="141048" h="27237" extrusionOk="0">
                <a:moveTo>
                  <a:pt x="24708" y="25939"/>
                </a:moveTo>
                <a:cubicBezTo>
                  <a:pt x="45670" y="27168"/>
                  <a:pt x="108419" y="27919"/>
                  <a:pt x="127537" y="26349"/>
                </a:cubicBezTo>
                <a:cubicBezTo>
                  <a:pt x="146655" y="24779"/>
                  <a:pt x="140100" y="20614"/>
                  <a:pt x="139417" y="16517"/>
                </a:cubicBezTo>
                <a:cubicBezTo>
                  <a:pt x="138734" y="12420"/>
                  <a:pt x="133545" y="4431"/>
                  <a:pt x="123440" y="1768"/>
                </a:cubicBezTo>
                <a:cubicBezTo>
                  <a:pt x="113335" y="-895"/>
                  <a:pt x="92304" y="129"/>
                  <a:pt x="78785" y="539"/>
                </a:cubicBezTo>
                <a:cubicBezTo>
                  <a:pt x="65266" y="949"/>
                  <a:pt x="52429" y="3748"/>
                  <a:pt x="42324" y="4226"/>
                </a:cubicBezTo>
                <a:cubicBezTo>
                  <a:pt x="32219" y="4704"/>
                  <a:pt x="24640" y="3066"/>
                  <a:pt x="18153" y="3407"/>
                </a:cubicBezTo>
                <a:cubicBezTo>
                  <a:pt x="11667" y="3749"/>
                  <a:pt x="6136" y="3680"/>
                  <a:pt x="3405" y="6275"/>
                </a:cubicBezTo>
                <a:cubicBezTo>
                  <a:pt x="674" y="8870"/>
                  <a:pt x="-1784" y="15698"/>
                  <a:pt x="1766" y="18975"/>
                </a:cubicBezTo>
                <a:cubicBezTo>
                  <a:pt x="5317" y="22252"/>
                  <a:pt x="3746" y="24710"/>
                  <a:pt x="24708" y="25939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Google Shape;85;p14"/>
          <p:cNvSpPr/>
          <p:nvPr/>
        </p:nvSpPr>
        <p:spPr>
          <a:xfrm>
            <a:off x="991350" y="618743"/>
            <a:ext cx="581800" cy="504425"/>
          </a:xfrm>
          <a:custGeom>
            <a:avLst/>
            <a:gdLst/>
            <a:ahLst/>
            <a:cxnLst/>
            <a:rect l="l" t="t" r="r" b="b"/>
            <a:pathLst>
              <a:path w="23272" h="20177" extrusionOk="0">
                <a:moveTo>
                  <a:pt x="22765" y="2001"/>
                </a:moveTo>
                <a:cubicBezTo>
                  <a:pt x="20738" y="-836"/>
                  <a:pt x="6012" y="-431"/>
                  <a:pt x="2499" y="2001"/>
                </a:cubicBezTo>
                <a:cubicBezTo>
                  <a:pt x="-1014" y="4433"/>
                  <a:pt x="-338" y="13756"/>
                  <a:pt x="1689" y="16593"/>
                </a:cubicBezTo>
                <a:cubicBezTo>
                  <a:pt x="3716" y="19430"/>
                  <a:pt x="11146" y="21456"/>
                  <a:pt x="14659" y="19024"/>
                </a:cubicBezTo>
                <a:cubicBezTo>
                  <a:pt x="18172" y="16592"/>
                  <a:pt x="24792" y="4838"/>
                  <a:pt x="22765" y="20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1795150" y="2646750"/>
            <a:ext cx="55536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2" hasCustomPrompt="1"/>
          </p:nvPr>
        </p:nvSpPr>
        <p:spPr>
          <a:xfrm>
            <a:off x="3941100" y="1222337"/>
            <a:ext cx="1261800" cy="113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 b="1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4319744" y="-209115"/>
            <a:ext cx="5506975" cy="1533325"/>
          </a:xfrm>
          <a:custGeom>
            <a:avLst/>
            <a:gdLst/>
            <a:ahLst/>
            <a:cxnLst/>
            <a:rect l="l" t="t" r="r" b="b"/>
            <a:pathLst>
              <a:path w="220279" h="61333" extrusionOk="0">
                <a:moveTo>
                  <a:pt x="9107" y="4268"/>
                </a:moveTo>
                <a:cubicBezTo>
                  <a:pt x="1869" y="7204"/>
                  <a:pt x="-1682" y="14101"/>
                  <a:pt x="913" y="19836"/>
                </a:cubicBezTo>
                <a:cubicBezTo>
                  <a:pt x="3508" y="25572"/>
                  <a:pt x="5352" y="36018"/>
                  <a:pt x="24675" y="38681"/>
                </a:cubicBezTo>
                <a:cubicBezTo>
                  <a:pt x="43998" y="41344"/>
                  <a:pt x="93364" y="35813"/>
                  <a:pt x="116852" y="35813"/>
                </a:cubicBezTo>
                <a:cubicBezTo>
                  <a:pt x="140340" y="35813"/>
                  <a:pt x="154748" y="35062"/>
                  <a:pt x="165604" y="38681"/>
                </a:cubicBezTo>
                <a:cubicBezTo>
                  <a:pt x="176461" y="42300"/>
                  <a:pt x="174344" y="54249"/>
                  <a:pt x="181991" y="57526"/>
                </a:cubicBezTo>
                <a:cubicBezTo>
                  <a:pt x="189638" y="60804"/>
                  <a:pt x="205137" y="63535"/>
                  <a:pt x="211487" y="58346"/>
                </a:cubicBezTo>
                <a:cubicBezTo>
                  <a:pt x="217837" y="53157"/>
                  <a:pt x="220842" y="35541"/>
                  <a:pt x="220091" y="26391"/>
                </a:cubicBezTo>
                <a:cubicBezTo>
                  <a:pt x="219340" y="17242"/>
                  <a:pt x="216472" y="7819"/>
                  <a:pt x="206981" y="3449"/>
                </a:cubicBezTo>
                <a:cubicBezTo>
                  <a:pt x="197490" y="-921"/>
                  <a:pt x="190252" y="376"/>
                  <a:pt x="163145" y="171"/>
                </a:cubicBezTo>
                <a:cubicBezTo>
                  <a:pt x="136038" y="-34"/>
                  <a:pt x="70012" y="1537"/>
                  <a:pt x="44339" y="2220"/>
                </a:cubicBezTo>
                <a:cubicBezTo>
                  <a:pt x="18666" y="2903"/>
                  <a:pt x="16345" y="1332"/>
                  <a:pt x="9107" y="42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90" name="Google Shape;90;p15"/>
          <p:cNvSpPr/>
          <p:nvPr/>
        </p:nvSpPr>
        <p:spPr>
          <a:xfrm>
            <a:off x="-471505" y="4446915"/>
            <a:ext cx="2704825" cy="825075"/>
          </a:xfrm>
          <a:custGeom>
            <a:avLst/>
            <a:gdLst/>
            <a:ahLst/>
            <a:cxnLst/>
            <a:rect l="l" t="t" r="r" b="b"/>
            <a:pathLst>
              <a:path w="108193" h="33003" extrusionOk="0">
                <a:moveTo>
                  <a:pt x="15" y="18522"/>
                </a:moveTo>
                <a:cubicBezTo>
                  <a:pt x="-258" y="13538"/>
                  <a:pt x="3156" y="4866"/>
                  <a:pt x="9847" y="2053"/>
                </a:cubicBezTo>
                <a:cubicBezTo>
                  <a:pt x="16538" y="-760"/>
                  <a:pt x="31765" y="-473"/>
                  <a:pt x="40163" y="1644"/>
                </a:cubicBezTo>
                <a:cubicBezTo>
                  <a:pt x="48561" y="3761"/>
                  <a:pt x="53409" y="13183"/>
                  <a:pt x="60237" y="14753"/>
                </a:cubicBezTo>
                <a:cubicBezTo>
                  <a:pt x="67065" y="16323"/>
                  <a:pt x="74644" y="11271"/>
                  <a:pt x="81131" y="11066"/>
                </a:cubicBezTo>
                <a:cubicBezTo>
                  <a:pt x="87618" y="10861"/>
                  <a:pt x="94651" y="11271"/>
                  <a:pt x="99157" y="13524"/>
                </a:cubicBezTo>
                <a:cubicBezTo>
                  <a:pt x="103664" y="15777"/>
                  <a:pt x="107965" y="21718"/>
                  <a:pt x="108170" y="24586"/>
                </a:cubicBezTo>
                <a:cubicBezTo>
                  <a:pt x="108375" y="27454"/>
                  <a:pt x="107282" y="29502"/>
                  <a:pt x="100386" y="30731"/>
                </a:cubicBezTo>
                <a:cubicBezTo>
                  <a:pt x="93490" y="31960"/>
                  <a:pt x="81609" y="31755"/>
                  <a:pt x="66792" y="31960"/>
                </a:cubicBezTo>
                <a:cubicBezTo>
                  <a:pt x="51975" y="32165"/>
                  <a:pt x="22616" y="34200"/>
                  <a:pt x="11486" y="31960"/>
                </a:cubicBezTo>
                <a:cubicBezTo>
                  <a:pt x="357" y="29720"/>
                  <a:pt x="288" y="23507"/>
                  <a:pt x="15" y="18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91" name="Google Shape;91;p15"/>
          <p:cNvSpPr/>
          <p:nvPr/>
        </p:nvSpPr>
        <p:spPr>
          <a:xfrm>
            <a:off x="7151342" y="4304828"/>
            <a:ext cx="2701925" cy="1393825"/>
          </a:xfrm>
          <a:custGeom>
            <a:avLst/>
            <a:gdLst/>
            <a:ahLst/>
            <a:cxnLst/>
            <a:rect l="l" t="t" r="r" b="b"/>
            <a:pathLst>
              <a:path w="108077" h="55753" extrusionOk="0">
                <a:moveTo>
                  <a:pt x="20367" y="54786"/>
                </a:moveTo>
                <a:cubicBezTo>
                  <a:pt x="4154" y="53030"/>
                  <a:pt x="506" y="47491"/>
                  <a:pt x="101" y="39384"/>
                </a:cubicBezTo>
                <a:cubicBezTo>
                  <a:pt x="-304" y="31278"/>
                  <a:pt x="7802" y="11687"/>
                  <a:pt x="17935" y="6147"/>
                </a:cubicBezTo>
                <a:cubicBezTo>
                  <a:pt x="28068" y="608"/>
                  <a:pt x="49145" y="7093"/>
                  <a:pt x="60899" y="6147"/>
                </a:cubicBezTo>
                <a:cubicBezTo>
                  <a:pt x="72653" y="5201"/>
                  <a:pt x="80895" y="-1418"/>
                  <a:pt x="88461" y="473"/>
                </a:cubicBezTo>
                <a:cubicBezTo>
                  <a:pt x="96027" y="2365"/>
                  <a:pt x="104809" y="9255"/>
                  <a:pt x="106295" y="17496"/>
                </a:cubicBezTo>
                <a:cubicBezTo>
                  <a:pt x="107781" y="25738"/>
                  <a:pt x="111699" y="43707"/>
                  <a:pt x="97378" y="49922"/>
                </a:cubicBezTo>
                <a:cubicBezTo>
                  <a:pt x="83057" y="56137"/>
                  <a:pt x="36580" y="56542"/>
                  <a:pt x="20367" y="5478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Google Shape;92;p15"/>
          <p:cNvSpPr/>
          <p:nvPr/>
        </p:nvSpPr>
        <p:spPr>
          <a:xfrm>
            <a:off x="7605015" y="868054"/>
            <a:ext cx="1029975" cy="613050"/>
          </a:xfrm>
          <a:custGeom>
            <a:avLst/>
            <a:gdLst/>
            <a:ahLst/>
            <a:cxnLst/>
            <a:rect l="l" t="t" r="r" b="b"/>
            <a:pathLst>
              <a:path w="41199" h="24522" extrusionOk="0">
                <a:moveTo>
                  <a:pt x="41131" y="13916"/>
                </a:moveTo>
                <a:cubicBezTo>
                  <a:pt x="41401" y="10268"/>
                  <a:pt x="34781" y="4729"/>
                  <a:pt x="28161" y="2567"/>
                </a:cubicBezTo>
                <a:cubicBezTo>
                  <a:pt x="21541" y="405"/>
                  <a:pt x="5058" y="-675"/>
                  <a:pt x="1410" y="946"/>
                </a:cubicBezTo>
                <a:cubicBezTo>
                  <a:pt x="-2238" y="2567"/>
                  <a:pt x="2085" y="8377"/>
                  <a:pt x="6273" y="12295"/>
                </a:cubicBezTo>
                <a:cubicBezTo>
                  <a:pt x="10461" y="16213"/>
                  <a:pt x="20729" y="24185"/>
                  <a:pt x="26539" y="24455"/>
                </a:cubicBezTo>
                <a:cubicBezTo>
                  <a:pt x="32349" y="24725"/>
                  <a:pt x="40861" y="17564"/>
                  <a:pt x="41131" y="13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13225" y="2278340"/>
            <a:ext cx="4406100" cy="15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2" hasCustomPrompt="1"/>
          </p:nvPr>
        </p:nvSpPr>
        <p:spPr>
          <a:xfrm>
            <a:off x="713222" y="1337860"/>
            <a:ext cx="1261800" cy="113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 b="1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-354050" y="3362913"/>
            <a:ext cx="1591050" cy="2007021"/>
          </a:xfrm>
          <a:custGeom>
            <a:avLst/>
            <a:gdLst/>
            <a:ahLst/>
            <a:cxnLst/>
            <a:rect l="l" t="t" r="r" b="b"/>
            <a:pathLst>
              <a:path w="76502" h="96503" extrusionOk="0">
                <a:moveTo>
                  <a:pt x="58843" y="95908"/>
                </a:moveTo>
                <a:cubicBezTo>
                  <a:pt x="68948" y="94474"/>
                  <a:pt x="72635" y="92631"/>
                  <a:pt x="74820" y="86895"/>
                </a:cubicBezTo>
                <a:cubicBezTo>
                  <a:pt x="77005" y="81160"/>
                  <a:pt x="77962" y="68801"/>
                  <a:pt x="71953" y="61495"/>
                </a:cubicBezTo>
                <a:cubicBezTo>
                  <a:pt x="65945" y="54189"/>
                  <a:pt x="44846" y="50160"/>
                  <a:pt x="38769" y="43059"/>
                </a:cubicBezTo>
                <a:cubicBezTo>
                  <a:pt x="32692" y="35958"/>
                  <a:pt x="37403" y="25033"/>
                  <a:pt x="35491" y="18888"/>
                </a:cubicBezTo>
                <a:cubicBezTo>
                  <a:pt x="33579" y="12743"/>
                  <a:pt x="31395" y="9261"/>
                  <a:pt x="27298" y="6188"/>
                </a:cubicBezTo>
                <a:cubicBezTo>
                  <a:pt x="23201" y="3116"/>
                  <a:pt x="15281" y="-1459"/>
                  <a:pt x="10911" y="453"/>
                </a:cubicBezTo>
                <a:cubicBezTo>
                  <a:pt x="6541" y="2365"/>
                  <a:pt x="2785" y="4276"/>
                  <a:pt x="1078" y="17659"/>
                </a:cubicBezTo>
                <a:cubicBezTo>
                  <a:pt x="-629" y="31042"/>
                  <a:pt x="55" y="67982"/>
                  <a:pt x="669" y="80750"/>
                </a:cubicBezTo>
                <a:cubicBezTo>
                  <a:pt x="1284" y="93518"/>
                  <a:pt x="2512" y="91811"/>
                  <a:pt x="4765" y="94269"/>
                </a:cubicBezTo>
                <a:cubicBezTo>
                  <a:pt x="7018" y="96727"/>
                  <a:pt x="5175" y="95225"/>
                  <a:pt x="14188" y="95498"/>
                </a:cubicBezTo>
                <a:cubicBezTo>
                  <a:pt x="23201" y="95771"/>
                  <a:pt x="48738" y="97342"/>
                  <a:pt x="58843" y="959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97" name="Google Shape;97;p16"/>
          <p:cNvSpPr/>
          <p:nvPr/>
        </p:nvSpPr>
        <p:spPr>
          <a:xfrm>
            <a:off x="7664103" y="-289061"/>
            <a:ext cx="2143725" cy="1657125"/>
          </a:xfrm>
          <a:custGeom>
            <a:avLst/>
            <a:gdLst/>
            <a:ahLst/>
            <a:cxnLst/>
            <a:rect l="l" t="t" r="r" b="b"/>
            <a:pathLst>
              <a:path w="85749" h="66285" extrusionOk="0">
                <a:moveTo>
                  <a:pt x="12655" y="2838"/>
                </a:moveTo>
                <a:cubicBezTo>
                  <a:pt x="7602" y="8027"/>
                  <a:pt x="-1820" y="22435"/>
                  <a:pt x="365" y="32745"/>
                </a:cubicBezTo>
                <a:cubicBezTo>
                  <a:pt x="2550" y="43055"/>
                  <a:pt x="16206" y="60330"/>
                  <a:pt x="25765" y="64700"/>
                </a:cubicBezTo>
                <a:cubicBezTo>
                  <a:pt x="35324" y="69070"/>
                  <a:pt x="51029" y="63402"/>
                  <a:pt x="57720" y="58964"/>
                </a:cubicBezTo>
                <a:cubicBezTo>
                  <a:pt x="64411" y="54526"/>
                  <a:pt x="62294" y="41895"/>
                  <a:pt x="65913" y="38071"/>
                </a:cubicBezTo>
                <a:cubicBezTo>
                  <a:pt x="69532" y="34247"/>
                  <a:pt x="76156" y="39982"/>
                  <a:pt x="79433" y="36022"/>
                </a:cubicBezTo>
                <a:cubicBezTo>
                  <a:pt x="82711" y="32062"/>
                  <a:pt x="86261" y="19498"/>
                  <a:pt x="85578" y="14309"/>
                </a:cubicBezTo>
                <a:cubicBezTo>
                  <a:pt x="84895" y="9120"/>
                  <a:pt x="84486" y="7004"/>
                  <a:pt x="75336" y="4887"/>
                </a:cubicBezTo>
                <a:cubicBezTo>
                  <a:pt x="66187" y="2770"/>
                  <a:pt x="41128" y="1951"/>
                  <a:pt x="30681" y="1609"/>
                </a:cubicBezTo>
                <a:cubicBezTo>
                  <a:pt x="20234" y="1268"/>
                  <a:pt x="17708" y="-2351"/>
                  <a:pt x="12655" y="2838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Google Shape;98;p16"/>
          <p:cNvSpPr/>
          <p:nvPr/>
        </p:nvSpPr>
        <p:spPr>
          <a:xfrm>
            <a:off x="844518" y="4102443"/>
            <a:ext cx="945184" cy="955271"/>
          </a:xfrm>
          <a:custGeom>
            <a:avLst/>
            <a:gdLst/>
            <a:ahLst/>
            <a:cxnLst/>
            <a:rect l="l" t="t" r="r" b="b"/>
            <a:pathLst>
              <a:path w="45447" h="45932" extrusionOk="0">
                <a:moveTo>
                  <a:pt x="10843" y="169"/>
                </a:moveTo>
                <a:cubicBezTo>
                  <a:pt x="4898" y="-506"/>
                  <a:pt x="-912" y="5033"/>
                  <a:pt x="304" y="8276"/>
                </a:cubicBezTo>
                <a:cubicBezTo>
                  <a:pt x="1520" y="11519"/>
                  <a:pt x="14221" y="13680"/>
                  <a:pt x="18139" y="19625"/>
                </a:cubicBezTo>
                <a:cubicBezTo>
                  <a:pt x="22057" y="25570"/>
                  <a:pt x="19355" y="40431"/>
                  <a:pt x="23813" y="43944"/>
                </a:cubicBezTo>
                <a:cubicBezTo>
                  <a:pt x="28272" y="47457"/>
                  <a:pt x="42863" y="45970"/>
                  <a:pt x="44890" y="40701"/>
                </a:cubicBezTo>
                <a:cubicBezTo>
                  <a:pt x="46917" y="35432"/>
                  <a:pt x="41648" y="19084"/>
                  <a:pt x="35973" y="12329"/>
                </a:cubicBezTo>
                <a:cubicBezTo>
                  <a:pt x="30299" y="5574"/>
                  <a:pt x="16788" y="845"/>
                  <a:pt x="10843" y="16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4345596" y="2635891"/>
            <a:ext cx="35640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>
            <a:off x="4345596" y="1718609"/>
            <a:ext cx="1261800" cy="113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 b="1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7620000" y="3984374"/>
            <a:ext cx="1940450" cy="1436875"/>
          </a:xfrm>
          <a:custGeom>
            <a:avLst/>
            <a:gdLst/>
            <a:ahLst/>
            <a:cxnLst/>
            <a:rect l="l" t="t" r="r" b="b"/>
            <a:pathLst>
              <a:path w="77618" h="57475" extrusionOk="0">
                <a:moveTo>
                  <a:pt x="12970" y="53823"/>
                </a:moveTo>
                <a:cubicBezTo>
                  <a:pt x="1081" y="51661"/>
                  <a:pt x="0" y="46933"/>
                  <a:pt x="0" y="42474"/>
                </a:cubicBezTo>
                <a:cubicBezTo>
                  <a:pt x="0" y="38016"/>
                  <a:pt x="6620" y="29774"/>
                  <a:pt x="12970" y="27072"/>
                </a:cubicBezTo>
                <a:cubicBezTo>
                  <a:pt x="19320" y="24370"/>
                  <a:pt x="32561" y="30179"/>
                  <a:pt x="38100" y="26261"/>
                </a:cubicBezTo>
                <a:cubicBezTo>
                  <a:pt x="43639" y="22343"/>
                  <a:pt x="41342" y="7481"/>
                  <a:pt x="46206" y="3563"/>
                </a:cubicBezTo>
                <a:cubicBezTo>
                  <a:pt x="51070" y="-355"/>
                  <a:pt x="62419" y="-1435"/>
                  <a:pt x="67283" y="2753"/>
                </a:cubicBezTo>
                <a:cubicBezTo>
                  <a:pt x="72147" y="6941"/>
                  <a:pt x="74714" y="19911"/>
                  <a:pt x="75389" y="28693"/>
                </a:cubicBezTo>
                <a:cubicBezTo>
                  <a:pt x="76065" y="37475"/>
                  <a:pt x="81739" y="51256"/>
                  <a:pt x="71336" y="55444"/>
                </a:cubicBezTo>
                <a:cubicBezTo>
                  <a:pt x="60933" y="59632"/>
                  <a:pt x="24859" y="55985"/>
                  <a:pt x="12970" y="538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03" name="Google Shape;103;p17"/>
          <p:cNvSpPr/>
          <p:nvPr/>
        </p:nvSpPr>
        <p:spPr>
          <a:xfrm>
            <a:off x="-735274" y="-472125"/>
            <a:ext cx="2863347" cy="1405850"/>
          </a:xfrm>
          <a:custGeom>
            <a:avLst/>
            <a:gdLst/>
            <a:ahLst/>
            <a:cxnLst/>
            <a:rect l="l" t="t" r="r" b="b"/>
            <a:pathLst>
              <a:path w="135913" h="56234" extrusionOk="0">
                <a:moveTo>
                  <a:pt x="5902" y="53742"/>
                </a:moveTo>
                <a:cubicBezTo>
                  <a:pt x="11171" y="58471"/>
                  <a:pt x="27924" y="55634"/>
                  <a:pt x="35085" y="52121"/>
                </a:cubicBezTo>
                <a:cubicBezTo>
                  <a:pt x="42246" y="48608"/>
                  <a:pt x="38733" y="35909"/>
                  <a:pt x="48866" y="32666"/>
                </a:cubicBezTo>
                <a:cubicBezTo>
                  <a:pt x="58999" y="29424"/>
                  <a:pt x="82102" y="33207"/>
                  <a:pt x="95883" y="32666"/>
                </a:cubicBezTo>
                <a:cubicBezTo>
                  <a:pt x="109664" y="32126"/>
                  <a:pt x="125877" y="33071"/>
                  <a:pt x="131551" y="29423"/>
                </a:cubicBezTo>
                <a:cubicBezTo>
                  <a:pt x="137226" y="25775"/>
                  <a:pt x="138036" y="15643"/>
                  <a:pt x="129930" y="10779"/>
                </a:cubicBezTo>
                <a:cubicBezTo>
                  <a:pt x="121824" y="5915"/>
                  <a:pt x="97099" y="1186"/>
                  <a:pt x="82913" y="240"/>
                </a:cubicBezTo>
                <a:cubicBezTo>
                  <a:pt x="68727" y="-706"/>
                  <a:pt x="58053" y="1186"/>
                  <a:pt x="44813" y="5104"/>
                </a:cubicBezTo>
                <a:cubicBezTo>
                  <a:pt x="31573" y="9022"/>
                  <a:pt x="9956" y="15643"/>
                  <a:pt x="3471" y="23749"/>
                </a:cubicBezTo>
                <a:cubicBezTo>
                  <a:pt x="-3014" y="31855"/>
                  <a:pt x="633" y="49013"/>
                  <a:pt x="5902" y="53742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11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7622752" y="-332499"/>
            <a:ext cx="2289625" cy="2220500"/>
          </a:xfrm>
          <a:custGeom>
            <a:avLst/>
            <a:gdLst/>
            <a:ahLst/>
            <a:cxnLst/>
            <a:rect l="l" t="t" r="r" b="b"/>
            <a:pathLst>
              <a:path w="91585" h="88820" extrusionOk="0">
                <a:moveTo>
                  <a:pt x="8807" y="1140"/>
                </a:moveTo>
                <a:cubicBezTo>
                  <a:pt x="-3488" y="4518"/>
                  <a:pt x="-109" y="25459"/>
                  <a:pt x="3133" y="32755"/>
                </a:cubicBezTo>
                <a:cubicBezTo>
                  <a:pt x="6376" y="40051"/>
                  <a:pt x="22723" y="36944"/>
                  <a:pt x="28262" y="44915"/>
                </a:cubicBezTo>
                <a:cubicBezTo>
                  <a:pt x="33801" y="52886"/>
                  <a:pt x="30695" y="73558"/>
                  <a:pt x="36369" y="80583"/>
                </a:cubicBezTo>
                <a:cubicBezTo>
                  <a:pt x="42044" y="87609"/>
                  <a:pt x="53257" y="90986"/>
                  <a:pt x="62309" y="87068"/>
                </a:cubicBezTo>
                <a:cubicBezTo>
                  <a:pt x="71361" y="83150"/>
                  <a:pt x="88249" y="69504"/>
                  <a:pt x="90681" y="57074"/>
                </a:cubicBezTo>
                <a:cubicBezTo>
                  <a:pt x="93113" y="44644"/>
                  <a:pt x="90547" y="21811"/>
                  <a:pt x="76901" y="12489"/>
                </a:cubicBezTo>
                <a:cubicBezTo>
                  <a:pt x="63255" y="3167"/>
                  <a:pt x="21102" y="-2238"/>
                  <a:pt x="8807" y="114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07" name="Google Shape;107;p18"/>
          <p:cNvSpPr/>
          <p:nvPr/>
        </p:nvSpPr>
        <p:spPr>
          <a:xfrm>
            <a:off x="-731302" y="2550019"/>
            <a:ext cx="1562675" cy="3151375"/>
          </a:xfrm>
          <a:custGeom>
            <a:avLst/>
            <a:gdLst/>
            <a:ahLst/>
            <a:cxnLst/>
            <a:rect l="l" t="t" r="r" b="b"/>
            <a:pathLst>
              <a:path w="62507" h="126055" extrusionOk="0">
                <a:moveTo>
                  <a:pt x="51139" y="122546"/>
                </a:moveTo>
                <a:cubicBezTo>
                  <a:pt x="59651" y="119574"/>
                  <a:pt x="62083" y="109981"/>
                  <a:pt x="62488" y="103901"/>
                </a:cubicBezTo>
                <a:cubicBezTo>
                  <a:pt x="62893" y="97821"/>
                  <a:pt x="56679" y="92552"/>
                  <a:pt x="53571" y="86067"/>
                </a:cubicBezTo>
                <a:cubicBezTo>
                  <a:pt x="50464" y="79582"/>
                  <a:pt x="45059" y="74042"/>
                  <a:pt x="43843" y="64990"/>
                </a:cubicBezTo>
                <a:cubicBezTo>
                  <a:pt x="42627" y="55938"/>
                  <a:pt x="46140" y="40941"/>
                  <a:pt x="46275" y="31754"/>
                </a:cubicBezTo>
                <a:cubicBezTo>
                  <a:pt x="46410" y="22567"/>
                  <a:pt x="46681" y="15001"/>
                  <a:pt x="44654" y="9867"/>
                </a:cubicBezTo>
                <a:cubicBezTo>
                  <a:pt x="42628" y="4733"/>
                  <a:pt x="39926" y="1896"/>
                  <a:pt x="34116" y="950"/>
                </a:cubicBezTo>
                <a:cubicBezTo>
                  <a:pt x="28307" y="4"/>
                  <a:pt x="15472" y="-1617"/>
                  <a:pt x="9797" y="4193"/>
                </a:cubicBezTo>
                <a:cubicBezTo>
                  <a:pt x="4123" y="10003"/>
                  <a:pt x="745" y="23378"/>
                  <a:pt x="69" y="35808"/>
                </a:cubicBezTo>
                <a:cubicBezTo>
                  <a:pt x="-607" y="48238"/>
                  <a:pt x="3852" y="64450"/>
                  <a:pt x="5743" y="78771"/>
                </a:cubicBezTo>
                <a:cubicBezTo>
                  <a:pt x="7635" y="93092"/>
                  <a:pt x="3852" y="114439"/>
                  <a:pt x="11418" y="121735"/>
                </a:cubicBezTo>
                <a:cubicBezTo>
                  <a:pt x="18984" y="129031"/>
                  <a:pt x="42627" y="125518"/>
                  <a:pt x="51139" y="12254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2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7844839" y="3069703"/>
            <a:ext cx="1606775" cy="2169200"/>
          </a:xfrm>
          <a:custGeom>
            <a:avLst/>
            <a:gdLst/>
            <a:ahLst/>
            <a:cxnLst/>
            <a:rect l="l" t="t" r="r" b="b"/>
            <a:pathLst>
              <a:path w="64271" h="86768" extrusionOk="0">
                <a:moveTo>
                  <a:pt x="6574" y="85738"/>
                </a:moveTo>
                <a:cubicBezTo>
                  <a:pt x="-595" y="83826"/>
                  <a:pt x="-664" y="78022"/>
                  <a:pt x="838" y="74267"/>
                </a:cubicBezTo>
                <a:cubicBezTo>
                  <a:pt x="2340" y="70512"/>
                  <a:pt x="9783" y="65664"/>
                  <a:pt x="15587" y="63206"/>
                </a:cubicBezTo>
                <a:cubicBezTo>
                  <a:pt x="21391" y="60748"/>
                  <a:pt x="31633" y="62864"/>
                  <a:pt x="35661" y="59518"/>
                </a:cubicBezTo>
                <a:cubicBezTo>
                  <a:pt x="39690" y="56172"/>
                  <a:pt x="39963" y="50027"/>
                  <a:pt x="39758" y="43131"/>
                </a:cubicBezTo>
                <a:cubicBezTo>
                  <a:pt x="39553" y="36235"/>
                  <a:pt x="34227" y="24969"/>
                  <a:pt x="34432" y="18141"/>
                </a:cubicBezTo>
                <a:cubicBezTo>
                  <a:pt x="34637" y="11313"/>
                  <a:pt x="37368" y="4349"/>
                  <a:pt x="40987" y="2164"/>
                </a:cubicBezTo>
                <a:cubicBezTo>
                  <a:pt x="44606" y="-21"/>
                  <a:pt x="52390" y="-2275"/>
                  <a:pt x="56145" y="5031"/>
                </a:cubicBezTo>
                <a:cubicBezTo>
                  <a:pt x="59900" y="12337"/>
                  <a:pt x="62631" y="33162"/>
                  <a:pt x="63519" y="45999"/>
                </a:cubicBezTo>
                <a:cubicBezTo>
                  <a:pt x="64407" y="58836"/>
                  <a:pt x="64749" y="75428"/>
                  <a:pt x="61471" y="82051"/>
                </a:cubicBezTo>
                <a:cubicBezTo>
                  <a:pt x="58194" y="88674"/>
                  <a:pt x="53004" y="85124"/>
                  <a:pt x="43854" y="85738"/>
                </a:cubicBezTo>
                <a:cubicBezTo>
                  <a:pt x="34705" y="86353"/>
                  <a:pt x="13743" y="87650"/>
                  <a:pt x="6574" y="8573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1" name="Google Shape;111;p19"/>
          <p:cNvSpPr/>
          <p:nvPr/>
        </p:nvSpPr>
        <p:spPr>
          <a:xfrm>
            <a:off x="-361277" y="-262230"/>
            <a:ext cx="1529675" cy="1268925"/>
          </a:xfrm>
          <a:custGeom>
            <a:avLst/>
            <a:gdLst/>
            <a:ahLst/>
            <a:cxnLst/>
            <a:rect l="l" t="t" r="r" b="b"/>
            <a:pathLst>
              <a:path w="61187" h="50757" extrusionOk="0">
                <a:moveTo>
                  <a:pt x="6667" y="42034"/>
                </a:moveTo>
                <a:cubicBezTo>
                  <a:pt x="9535" y="49954"/>
                  <a:pt x="14929" y="50159"/>
                  <a:pt x="18548" y="50637"/>
                </a:cubicBezTo>
                <a:cubicBezTo>
                  <a:pt x="22167" y="51115"/>
                  <a:pt x="25444" y="49340"/>
                  <a:pt x="28380" y="44902"/>
                </a:cubicBezTo>
                <a:cubicBezTo>
                  <a:pt x="31316" y="40464"/>
                  <a:pt x="31999" y="27968"/>
                  <a:pt x="36164" y="24008"/>
                </a:cubicBezTo>
                <a:cubicBezTo>
                  <a:pt x="40329" y="20048"/>
                  <a:pt x="49273" y="23326"/>
                  <a:pt x="53370" y="21141"/>
                </a:cubicBezTo>
                <a:cubicBezTo>
                  <a:pt x="57467" y="18956"/>
                  <a:pt x="60131" y="13562"/>
                  <a:pt x="60745" y="10899"/>
                </a:cubicBezTo>
                <a:cubicBezTo>
                  <a:pt x="61360" y="8236"/>
                  <a:pt x="61973" y="6460"/>
                  <a:pt x="57057" y="5163"/>
                </a:cubicBezTo>
                <a:cubicBezTo>
                  <a:pt x="52141" y="3866"/>
                  <a:pt x="40534" y="3456"/>
                  <a:pt x="31248" y="3115"/>
                </a:cubicBezTo>
                <a:cubicBezTo>
                  <a:pt x="21962" y="2774"/>
                  <a:pt x="5438" y="-3371"/>
                  <a:pt x="1341" y="3115"/>
                </a:cubicBezTo>
                <a:cubicBezTo>
                  <a:pt x="-2756" y="9602"/>
                  <a:pt x="3799" y="34114"/>
                  <a:pt x="6667" y="42034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3417898" y="1773875"/>
            <a:ext cx="2308200" cy="23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2"/>
          </p:nvPr>
        </p:nvSpPr>
        <p:spPr>
          <a:xfrm>
            <a:off x="6061922" y="1774050"/>
            <a:ext cx="2307600" cy="23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774475" y="1773875"/>
            <a:ext cx="2307600" cy="23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6611765" y="4321816"/>
            <a:ext cx="2957350" cy="942800"/>
          </a:xfrm>
          <a:custGeom>
            <a:avLst/>
            <a:gdLst/>
            <a:ahLst/>
            <a:cxnLst/>
            <a:rect l="l" t="t" r="r" b="b"/>
            <a:pathLst>
              <a:path w="118294" h="37712" extrusionOk="0">
                <a:moveTo>
                  <a:pt x="10203" y="36854"/>
                </a:moveTo>
                <a:cubicBezTo>
                  <a:pt x="2081" y="35008"/>
                  <a:pt x="-207" y="30061"/>
                  <a:pt x="14" y="25867"/>
                </a:cubicBezTo>
                <a:cubicBezTo>
                  <a:pt x="236" y="21673"/>
                  <a:pt x="2672" y="13684"/>
                  <a:pt x="11532" y="11690"/>
                </a:cubicBezTo>
                <a:cubicBezTo>
                  <a:pt x="20393" y="9697"/>
                  <a:pt x="41806" y="14349"/>
                  <a:pt x="53177" y="13906"/>
                </a:cubicBezTo>
                <a:cubicBezTo>
                  <a:pt x="64548" y="13463"/>
                  <a:pt x="72744" y="11247"/>
                  <a:pt x="79758" y="9032"/>
                </a:cubicBezTo>
                <a:cubicBezTo>
                  <a:pt x="86773" y="6817"/>
                  <a:pt x="89800" y="1501"/>
                  <a:pt x="95264" y="615"/>
                </a:cubicBezTo>
                <a:cubicBezTo>
                  <a:pt x="100728" y="-271"/>
                  <a:pt x="108776" y="-862"/>
                  <a:pt x="112542" y="3716"/>
                </a:cubicBezTo>
                <a:cubicBezTo>
                  <a:pt x="116308" y="8294"/>
                  <a:pt x="119483" y="22692"/>
                  <a:pt x="117858" y="28082"/>
                </a:cubicBezTo>
                <a:cubicBezTo>
                  <a:pt x="116234" y="33472"/>
                  <a:pt x="107816" y="34654"/>
                  <a:pt x="102795" y="36057"/>
                </a:cubicBezTo>
                <a:cubicBezTo>
                  <a:pt x="97774" y="37460"/>
                  <a:pt x="96740" y="36352"/>
                  <a:pt x="87732" y="36500"/>
                </a:cubicBezTo>
                <a:cubicBezTo>
                  <a:pt x="78724" y="36648"/>
                  <a:pt x="61668" y="36884"/>
                  <a:pt x="48746" y="36943"/>
                </a:cubicBezTo>
                <a:cubicBezTo>
                  <a:pt x="35825" y="37002"/>
                  <a:pt x="18325" y="38700"/>
                  <a:pt x="10203" y="368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8" name="Google Shape;118;p20"/>
          <p:cNvSpPr/>
          <p:nvPr/>
        </p:nvSpPr>
        <p:spPr>
          <a:xfrm>
            <a:off x="-323724" y="-138940"/>
            <a:ext cx="1910175" cy="1819950"/>
          </a:xfrm>
          <a:custGeom>
            <a:avLst/>
            <a:gdLst/>
            <a:ahLst/>
            <a:cxnLst/>
            <a:rect l="l" t="t" r="r" b="b"/>
            <a:pathLst>
              <a:path w="76407" h="72798" extrusionOk="0">
                <a:moveTo>
                  <a:pt x="543" y="53315"/>
                </a:moveTo>
                <a:cubicBezTo>
                  <a:pt x="1503" y="59414"/>
                  <a:pt x="2685" y="65794"/>
                  <a:pt x="6303" y="68644"/>
                </a:cubicBezTo>
                <a:cubicBezTo>
                  <a:pt x="9921" y="71494"/>
                  <a:pt x="18339" y="75378"/>
                  <a:pt x="22252" y="70416"/>
                </a:cubicBezTo>
                <a:cubicBezTo>
                  <a:pt x="26165" y="65454"/>
                  <a:pt x="26091" y="44411"/>
                  <a:pt x="29783" y="38873"/>
                </a:cubicBezTo>
                <a:cubicBezTo>
                  <a:pt x="33475" y="33335"/>
                  <a:pt x="41007" y="40113"/>
                  <a:pt x="44403" y="37189"/>
                </a:cubicBezTo>
                <a:cubicBezTo>
                  <a:pt x="47800" y="34265"/>
                  <a:pt x="45510" y="24563"/>
                  <a:pt x="50162" y="21329"/>
                </a:cubicBezTo>
                <a:cubicBezTo>
                  <a:pt x="54814" y="18095"/>
                  <a:pt x="68400" y="21004"/>
                  <a:pt x="72313" y="17785"/>
                </a:cubicBezTo>
                <a:cubicBezTo>
                  <a:pt x="76227" y="14566"/>
                  <a:pt x="78516" y="4938"/>
                  <a:pt x="73643" y="2014"/>
                </a:cubicBezTo>
                <a:cubicBezTo>
                  <a:pt x="68770" y="-910"/>
                  <a:pt x="51862" y="405"/>
                  <a:pt x="43075" y="242"/>
                </a:cubicBezTo>
                <a:cubicBezTo>
                  <a:pt x="34288" y="79"/>
                  <a:pt x="27569" y="-498"/>
                  <a:pt x="20923" y="1038"/>
                </a:cubicBezTo>
                <a:cubicBezTo>
                  <a:pt x="14278" y="2574"/>
                  <a:pt x="6599" y="4287"/>
                  <a:pt x="3202" y="9456"/>
                </a:cubicBezTo>
                <a:cubicBezTo>
                  <a:pt x="-195" y="14625"/>
                  <a:pt x="986" y="24740"/>
                  <a:pt x="543" y="32050"/>
                </a:cubicBezTo>
                <a:cubicBezTo>
                  <a:pt x="100" y="39360"/>
                  <a:pt x="-417" y="47216"/>
                  <a:pt x="543" y="533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9" name="Google Shape;119;p20"/>
          <p:cNvSpPr/>
          <p:nvPr/>
        </p:nvSpPr>
        <p:spPr>
          <a:xfrm>
            <a:off x="7983766" y="-124867"/>
            <a:ext cx="1526925" cy="1251975"/>
          </a:xfrm>
          <a:custGeom>
            <a:avLst/>
            <a:gdLst/>
            <a:ahLst/>
            <a:cxnLst/>
            <a:rect l="l" t="t" r="r" b="b"/>
            <a:pathLst>
              <a:path w="61077" h="50079" extrusionOk="0">
                <a:moveTo>
                  <a:pt x="2284" y="2160"/>
                </a:moveTo>
                <a:cubicBezTo>
                  <a:pt x="-1482" y="4597"/>
                  <a:pt x="69" y="12423"/>
                  <a:pt x="3170" y="15007"/>
                </a:cubicBezTo>
                <a:cubicBezTo>
                  <a:pt x="6271" y="17591"/>
                  <a:pt x="16461" y="15524"/>
                  <a:pt x="20891" y="17665"/>
                </a:cubicBezTo>
                <a:cubicBezTo>
                  <a:pt x="25321" y="19806"/>
                  <a:pt x="27758" y="23129"/>
                  <a:pt x="29751" y="27855"/>
                </a:cubicBezTo>
                <a:cubicBezTo>
                  <a:pt x="31745" y="32581"/>
                  <a:pt x="30858" y="42327"/>
                  <a:pt x="32852" y="46019"/>
                </a:cubicBezTo>
                <a:cubicBezTo>
                  <a:pt x="34846" y="49711"/>
                  <a:pt x="37578" y="50154"/>
                  <a:pt x="41713" y="50006"/>
                </a:cubicBezTo>
                <a:cubicBezTo>
                  <a:pt x="45848" y="49858"/>
                  <a:pt x="54487" y="49489"/>
                  <a:pt x="57662" y="45133"/>
                </a:cubicBezTo>
                <a:cubicBezTo>
                  <a:pt x="60837" y="40777"/>
                  <a:pt x="61354" y="30956"/>
                  <a:pt x="60763" y="23868"/>
                </a:cubicBezTo>
                <a:cubicBezTo>
                  <a:pt x="60172" y="16780"/>
                  <a:pt x="59951" y="6516"/>
                  <a:pt x="54118" y="2603"/>
                </a:cubicBezTo>
                <a:cubicBezTo>
                  <a:pt x="48285" y="-1310"/>
                  <a:pt x="34403" y="462"/>
                  <a:pt x="25764" y="388"/>
                </a:cubicBezTo>
                <a:cubicBezTo>
                  <a:pt x="17125" y="314"/>
                  <a:pt x="6050" y="-276"/>
                  <a:pt x="2284" y="2160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4300075" y="2082625"/>
            <a:ext cx="4058700" cy="21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4300075" y="931175"/>
            <a:ext cx="4058700" cy="12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601307" y="-155629"/>
            <a:ext cx="3139000" cy="1962050"/>
          </a:xfrm>
          <a:custGeom>
            <a:avLst/>
            <a:gdLst/>
            <a:ahLst/>
            <a:cxnLst/>
            <a:rect l="l" t="t" r="r" b="b"/>
            <a:pathLst>
              <a:path w="125560" h="78482" extrusionOk="0">
                <a:moveTo>
                  <a:pt x="4559" y="55401"/>
                </a:moveTo>
                <a:cubicBezTo>
                  <a:pt x="7513" y="63154"/>
                  <a:pt x="11205" y="68617"/>
                  <a:pt x="18293" y="72235"/>
                </a:cubicBezTo>
                <a:cubicBezTo>
                  <a:pt x="25381" y="75853"/>
                  <a:pt x="40296" y="80949"/>
                  <a:pt x="47089" y="77109"/>
                </a:cubicBezTo>
                <a:cubicBezTo>
                  <a:pt x="53882" y="73270"/>
                  <a:pt x="53956" y="57246"/>
                  <a:pt x="59051" y="49198"/>
                </a:cubicBezTo>
                <a:cubicBezTo>
                  <a:pt x="64146" y="41150"/>
                  <a:pt x="70422" y="32585"/>
                  <a:pt x="77658" y="28819"/>
                </a:cubicBezTo>
                <a:cubicBezTo>
                  <a:pt x="84894" y="25053"/>
                  <a:pt x="94936" y="27859"/>
                  <a:pt x="102467" y="26604"/>
                </a:cubicBezTo>
                <a:cubicBezTo>
                  <a:pt x="109998" y="25349"/>
                  <a:pt x="119154" y="24611"/>
                  <a:pt x="122846" y="21288"/>
                </a:cubicBezTo>
                <a:cubicBezTo>
                  <a:pt x="126538" y="17965"/>
                  <a:pt x="125652" y="10065"/>
                  <a:pt x="124618" y="6668"/>
                </a:cubicBezTo>
                <a:cubicBezTo>
                  <a:pt x="123584" y="3272"/>
                  <a:pt x="124840" y="1869"/>
                  <a:pt x="116644" y="909"/>
                </a:cubicBezTo>
                <a:cubicBezTo>
                  <a:pt x="108448" y="-51"/>
                  <a:pt x="92426" y="688"/>
                  <a:pt x="75443" y="909"/>
                </a:cubicBezTo>
                <a:cubicBezTo>
                  <a:pt x="58461" y="1131"/>
                  <a:pt x="27228" y="-1897"/>
                  <a:pt x="14749" y="2238"/>
                </a:cubicBezTo>
                <a:cubicBezTo>
                  <a:pt x="2271" y="6373"/>
                  <a:pt x="2270" y="16858"/>
                  <a:pt x="572" y="25718"/>
                </a:cubicBezTo>
                <a:cubicBezTo>
                  <a:pt x="-1126" y="34579"/>
                  <a:pt x="1606" y="47648"/>
                  <a:pt x="4559" y="55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5519200" y="2699049"/>
            <a:ext cx="4216309" cy="2697964"/>
          </a:xfrm>
          <a:custGeom>
            <a:avLst/>
            <a:gdLst/>
            <a:ahLst/>
            <a:cxnLst/>
            <a:rect l="l" t="t" r="r" b="b"/>
            <a:pathLst>
              <a:path w="189988" h="121571" extrusionOk="0">
                <a:moveTo>
                  <a:pt x="123018" y="120026"/>
                </a:moveTo>
                <a:cubicBezTo>
                  <a:pt x="99169" y="120026"/>
                  <a:pt x="37588" y="123054"/>
                  <a:pt x="17135" y="120470"/>
                </a:cubicBezTo>
                <a:cubicBezTo>
                  <a:pt x="-3318" y="117886"/>
                  <a:pt x="1112" y="109247"/>
                  <a:pt x="300" y="104521"/>
                </a:cubicBezTo>
                <a:cubicBezTo>
                  <a:pt x="-512" y="99795"/>
                  <a:pt x="374" y="94996"/>
                  <a:pt x="12262" y="92116"/>
                </a:cubicBezTo>
                <a:cubicBezTo>
                  <a:pt x="24150" y="89236"/>
                  <a:pt x="57893" y="90935"/>
                  <a:pt x="71627" y="87243"/>
                </a:cubicBezTo>
                <a:cubicBezTo>
                  <a:pt x="85361" y="83551"/>
                  <a:pt x="85213" y="74174"/>
                  <a:pt x="94664" y="69965"/>
                </a:cubicBezTo>
                <a:cubicBezTo>
                  <a:pt x="104115" y="65756"/>
                  <a:pt x="120360" y="66494"/>
                  <a:pt x="128334" y="61990"/>
                </a:cubicBezTo>
                <a:cubicBezTo>
                  <a:pt x="136309" y="57486"/>
                  <a:pt x="138450" y="52391"/>
                  <a:pt x="142511" y="42940"/>
                </a:cubicBezTo>
                <a:cubicBezTo>
                  <a:pt x="146572" y="33489"/>
                  <a:pt x="146645" y="11190"/>
                  <a:pt x="152700" y="5283"/>
                </a:cubicBezTo>
                <a:cubicBezTo>
                  <a:pt x="158755" y="-624"/>
                  <a:pt x="172858" y="-3577"/>
                  <a:pt x="178839" y="7499"/>
                </a:cubicBezTo>
                <a:cubicBezTo>
                  <a:pt x="184820" y="18575"/>
                  <a:pt x="187256" y="54016"/>
                  <a:pt x="188585" y="71737"/>
                </a:cubicBezTo>
                <a:cubicBezTo>
                  <a:pt x="189914" y="89458"/>
                  <a:pt x="191539" y="105702"/>
                  <a:pt x="186813" y="113824"/>
                </a:cubicBezTo>
                <a:cubicBezTo>
                  <a:pt x="182088" y="121946"/>
                  <a:pt x="170865" y="119436"/>
                  <a:pt x="160232" y="120470"/>
                </a:cubicBezTo>
                <a:cubicBezTo>
                  <a:pt x="149600" y="121504"/>
                  <a:pt x="146868" y="120026"/>
                  <a:pt x="123018" y="12002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6734132" y="-272368"/>
            <a:ext cx="2843175" cy="801175"/>
          </a:xfrm>
          <a:custGeom>
            <a:avLst/>
            <a:gdLst/>
            <a:ahLst/>
            <a:cxnLst/>
            <a:rect l="l" t="t" r="r" b="b"/>
            <a:pathLst>
              <a:path w="113727" h="32047" extrusionOk="0">
                <a:moveTo>
                  <a:pt x="7525" y="2921"/>
                </a:moveTo>
                <a:cubicBezTo>
                  <a:pt x="-5766" y="7174"/>
                  <a:pt x="1471" y="20982"/>
                  <a:pt x="7082" y="25781"/>
                </a:cubicBezTo>
                <a:cubicBezTo>
                  <a:pt x="12694" y="30580"/>
                  <a:pt x="28568" y="32972"/>
                  <a:pt x="41194" y="31717"/>
                </a:cubicBezTo>
                <a:cubicBezTo>
                  <a:pt x="53820" y="30462"/>
                  <a:pt x="72796" y="19578"/>
                  <a:pt x="82838" y="18249"/>
                </a:cubicBezTo>
                <a:cubicBezTo>
                  <a:pt x="92880" y="16920"/>
                  <a:pt x="96719" y="23448"/>
                  <a:pt x="101445" y="23743"/>
                </a:cubicBezTo>
                <a:cubicBezTo>
                  <a:pt x="106171" y="24038"/>
                  <a:pt x="109494" y="23565"/>
                  <a:pt x="111192" y="20021"/>
                </a:cubicBezTo>
                <a:cubicBezTo>
                  <a:pt x="112890" y="16477"/>
                  <a:pt x="115696" y="5771"/>
                  <a:pt x="111635" y="2478"/>
                </a:cubicBezTo>
                <a:cubicBezTo>
                  <a:pt x="107574" y="-815"/>
                  <a:pt x="104178" y="188"/>
                  <a:pt x="86826" y="262"/>
                </a:cubicBezTo>
                <a:cubicBezTo>
                  <a:pt x="69474" y="336"/>
                  <a:pt x="20816" y="-1332"/>
                  <a:pt x="7525" y="2921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18;p3"/>
          <p:cNvSpPr/>
          <p:nvPr/>
        </p:nvSpPr>
        <p:spPr>
          <a:xfrm>
            <a:off x="-432846" y="4121336"/>
            <a:ext cx="1329675" cy="1576050"/>
          </a:xfrm>
          <a:custGeom>
            <a:avLst/>
            <a:gdLst/>
            <a:ahLst/>
            <a:cxnLst/>
            <a:rect l="l" t="t" r="r" b="b"/>
            <a:pathLst>
              <a:path w="53187" h="63042" extrusionOk="0">
                <a:moveTo>
                  <a:pt x="25289" y="63038"/>
                </a:moveTo>
                <a:cubicBezTo>
                  <a:pt x="31935" y="63186"/>
                  <a:pt x="41977" y="59493"/>
                  <a:pt x="46555" y="55063"/>
                </a:cubicBezTo>
                <a:cubicBezTo>
                  <a:pt x="51133" y="50633"/>
                  <a:pt x="54397" y="41684"/>
                  <a:pt x="52757" y="36456"/>
                </a:cubicBezTo>
                <a:cubicBezTo>
                  <a:pt x="51118" y="31229"/>
                  <a:pt x="40484" y="29073"/>
                  <a:pt x="36718" y="23698"/>
                </a:cubicBezTo>
                <a:cubicBezTo>
                  <a:pt x="32952" y="18323"/>
                  <a:pt x="33618" y="8119"/>
                  <a:pt x="30162" y="4205"/>
                </a:cubicBezTo>
                <a:cubicBezTo>
                  <a:pt x="26707" y="292"/>
                  <a:pt x="20652" y="-447"/>
                  <a:pt x="15985" y="217"/>
                </a:cubicBezTo>
                <a:cubicBezTo>
                  <a:pt x="11319" y="882"/>
                  <a:pt x="4747" y="2743"/>
                  <a:pt x="2163" y="8192"/>
                </a:cubicBezTo>
                <a:cubicBezTo>
                  <a:pt x="-421" y="13641"/>
                  <a:pt x="-273" y="25248"/>
                  <a:pt x="480" y="32912"/>
                </a:cubicBezTo>
                <a:cubicBezTo>
                  <a:pt x="1233" y="40576"/>
                  <a:pt x="2547" y="49156"/>
                  <a:pt x="6682" y="54177"/>
                </a:cubicBezTo>
                <a:cubicBezTo>
                  <a:pt x="10817" y="59198"/>
                  <a:pt x="18644" y="62890"/>
                  <a:pt x="25289" y="63038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Google Shape;19;p3"/>
          <p:cNvSpPr/>
          <p:nvPr/>
        </p:nvSpPr>
        <p:spPr>
          <a:xfrm rot="-511727">
            <a:off x="1244137" y="636895"/>
            <a:ext cx="485005" cy="377009"/>
          </a:xfrm>
          <a:custGeom>
            <a:avLst/>
            <a:gdLst/>
            <a:ahLst/>
            <a:cxnLst/>
            <a:rect l="l" t="t" r="r" b="b"/>
            <a:pathLst>
              <a:path w="19401" h="15081" extrusionOk="0">
                <a:moveTo>
                  <a:pt x="13586" y="0"/>
                </a:moveTo>
                <a:cubicBezTo>
                  <a:pt x="10780" y="0"/>
                  <a:pt x="4726" y="2585"/>
                  <a:pt x="2511" y="3988"/>
                </a:cubicBezTo>
                <a:cubicBezTo>
                  <a:pt x="296" y="5391"/>
                  <a:pt x="-296" y="6572"/>
                  <a:pt x="295" y="8418"/>
                </a:cubicBezTo>
                <a:cubicBezTo>
                  <a:pt x="886" y="10264"/>
                  <a:pt x="3618" y="14989"/>
                  <a:pt x="6055" y="15063"/>
                </a:cubicBezTo>
                <a:cubicBezTo>
                  <a:pt x="8492" y="15137"/>
                  <a:pt x="12700" y="10707"/>
                  <a:pt x="14915" y="8861"/>
                </a:cubicBezTo>
                <a:cubicBezTo>
                  <a:pt x="17130" y="7015"/>
                  <a:pt x="19567" y="5465"/>
                  <a:pt x="19345" y="3988"/>
                </a:cubicBezTo>
                <a:cubicBezTo>
                  <a:pt x="19124" y="2511"/>
                  <a:pt x="16392" y="0"/>
                  <a:pt x="135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" name="Google Shape;20;p3"/>
          <p:cNvSpPr txBox="1">
            <a:spLocks noGrp="1"/>
          </p:cNvSpPr>
          <p:nvPr>
            <p:ph type="title" hasCustomPrompt="1"/>
          </p:nvPr>
        </p:nvSpPr>
        <p:spPr>
          <a:xfrm>
            <a:off x="2034438" y="1644688"/>
            <a:ext cx="1617000" cy="90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/>
          </p:nvPr>
        </p:nvSpPr>
        <p:spPr>
          <a:xfrm>
            <a:off x="1178425" y="2597325"/>
            <a:ext cx="33291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>
            <a:off x="713225" y="1286875"/>
            <a:ext cx="4936500" cy="32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ndal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-338395" y="4325423"/>
            <a:ext cx="2936025" cy="1184725"/>
          </a:xfrm>
          <a:custGeom>
            <a:avLst/>
            <a:gdLst/>
            <a:ahLst/>
            <a:cxnLst/>
            <a:rect l="l" t="t" r="r" b="b"/>
            <a:pathLst>
              <a:path w="117441" h="47389" extrusionOk="0">
                <a:moveTo>
                  <a:pt x="114055" y="43910"/>
                </a:moveTo>
                <a:cubicBezTo>
                  <a:pt x="117027" y="40532"/>
                  <a:pt x="118919" y="32155"/>
                  <a:pt x="115676" y="26886"/>
                </a:cubicBezTo>
                <a:cubicBezTo>
                  <a:pt x="112434" y="21617"/>
                  <a:pt x="106760" y="14187"/>
                  <a:pt x="94600" y="12295"/>
                </a:cubicBezTo>
                <a:cubicBezTo>
                  <a:pt x="82441" y="10404"/>
                  <a:pt x="53257" y="16888"/>
                  <a:pt x="42719" y="15537"/>
                </a:cubicBezTo>
                <a:cubicBezTo>
                  <a:pt x="32181" y="14186"/>
                  <a:pt x="35018" y="6756"/>
                  <a:pt x="31370" y="4189"/>
                </a:cubicBezTo>
                <a:cubicBezTo>
                  <a:pt x="27722" y="1622"/>
                  <a:pt x="25291" y="-135"/>
                  <a:pt x="20832" y="135"/>
                </a:cubicBezTo>
                <a:cubicBezTo>
                  <a:pt x="16374" y="405"/>
                  <a:pt x="7997" y="0"/>
                  <a:pt x="4619" y="5810"/>
                </a:cubicBezTo>
                <a:cubicBezTo>
                  <a:pt x="1241" y="11620"/>
                  <a:pt x="-1055" y="28373"/>
                  <a:pt x="566" y="34993"/>
                </a:cubicBezTo>
                <a:cubicBezTo>
                  <a:pt x="2187" y="41613"/>
                  <a:pt x="-1866" y="43505"/>
                  <a:pt x="14347" y="45531"/>
                </a:cubicBezTo>
                <a:cubicBezTo>
                  <a:pt x="30560" y="47558"/>
                  <a:pt x="81224" y="47422"/>
                  <a:pt x="97842" y="47152"/>
                </a:cubicBezTo>
                <a:cubicBezTo>
                  <a:pt x="114460" y="46882"/>
                  <a:pt x="111083" y="47288"/>
                  <a:pt x="114055" y="439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3" name="Google Shape;133;p22"/>
          <p:cNvSpPr/>
          <p:nvPr/>
        </p:nvSpPr>
        <p:spPr>
          <a:xfrm>
            <a:off x="7364354" y="-456057"/>
            <a:ext cx="2148925" cy="1569325"/>
          </a:xfrm>
          <a:custGeom>
            <a:avLst/>
            <a:gdLst/>
            <a:ahLst/>
            <a:cxnLst/>
            <a:rect l="l" t="t" r="r" b="b"/>
            <a:pathLst>
              <a:path w="85957" h="62773" extrusionOk="0">
                <a:moveTo>
                  <a:pt x="14279" y="2516"/>
                </a:moveTo>
                <a:cubicBezTo>
                  <a:pt x="4687" y="7110"/>
                  <a:pt x="-2744" y="24403"/>
                  <a:pt x="1309" y="30077"/>
                </a:cubicBezTo>
                <a:cubicBezTo>
                  <a:pt x="5362" y="35751"/>
                  <a:pt x="30357" y="34130"/>
                  <a:pt x="38598" y="36562"/>
                </a:cubicBezTo>
                <a:cubicBezTo>
                  <a:pt x="46840" y="38994"/>
                  <a:pt x="46840" y="40346"/>
                  <a:pt x="50758" y="44669"/>
                </a:cubicBezTo>
                <a:cubicBezTo>
                  <a:pt x="54676" y="48993"/>
                  <a:pt x="56973" y="61422"/>
                  <a:pt x="62107" y="62503"/>
                </a:cubicBezTo>
                <a:cubicBezTo>
                  <a:pt x="67241" y="63584"/>
                  <a:pt x="77914" y="59531"/>
                  <a:pt x="81562" y="51154"/>
                </a:cubicBezTo>
                <a:cubicBezTo>
                  <a:pt x="85210" y="42777"/>
                  <a:pt x="87777" y="20349"/>
                  <a:pt x="83994" y="12243"/>
                </a:cubicBezTo>
                <a:cubicBezTo>
                  <a:pt x="80211" y="4137"/>
                  <a:pt x="70483" y="4137"/>
                  <a:pt x="58864" y="2516"/>
                </a:cubicBezTo>
                <a:cubicBezTo>
                  <a:pt x="47245" y="895"/>
                  <a:pt x="23872" y="-2077"/>
                  <a:pt x="14279" y="25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4" name="Google Shape;134;p22"/>
          <p:cNvSpPr/>
          <p:nvPr/>
        </p:nvSpPr>
        <p:spPr>
          <a:xfrm>
            <a:off x="8454070" y="4307706"/>
            <a:ext cx="1299450" cy="1262375"/>
          </a:xfrm>
          <a:custGeom>
            <a:avLst/>
            <a:gdLst/>
            <a:ahLst/>
            <a:cxnLst/>
            <a:rect l="l" t="t" r="r" b="b"/>
            <a:pathLst>
              <a:path w="51978" h="50495" extrusionOk="0">
                <a:moveTo>
                  <a:pt x="50133" y="15436"/>
                </a:moveTo>
                <a:cubicBezTo>
                  <a:pt x="45810" y="9221"/>
                  <a:pt x="27299" y="-101"/>
                  <a:pt x="19328" y="34"/>
                </a:cubicBezTo>
                <a:cubicBezTo>
                  <a:pt x="11357" y="169"/>
                  <a:pt x="5142" y="9221"/>
                  <a:pt x="2305" y="16246"/>
                </a:cubicBezTo>
                <a:cubicBezTo>
                  <a:pt x="-532" y="23272"/>
                  <a:pt x="-937" y="36513"/>
                  <a:pt x="2305" y="42187"/>
                </a:cubicBezTo>
                <a:cubicBezTo>
                  <a:pt x="5548" y="47862"/>
                  <a:pt x="14599" y="51104"/>
                  <a:pt x="21760" y="50293"/>
                </a:cubicBezTo>
                <a:cubicBezTo>
                  <a:pt x="28921" y="49482"/>
                  <a:pt x="40540" y="43133"/>
                  <a:pt x="45269" y="37323"/>
                </a:cubicBezTo>
                <a:cubicBezTo>
                  <a:pt x="49998" y="31514"/>
                  <a:pt x="54457" y="21651"/>
                  <a:pt x="50133" y="1543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 rot="10800000" flipH="1">
            <a:off x="-711396" y="-558153"/>
            <a:ext cx="2224350" cy="2584375"/>
          </a:xfrm>
          <a:custGeom>
            <a:avLst/>
            <a:gdLst/>
            <a:ahLst/>
            <a:cxnLst/>
            <a:rect l="l" t="t" r="r" b="b"/>
            <a:pathLst>
              <a:path w="88974" h="103375" extrusionOk="0">
                <a:moveTo>
                  <a:pt x="76284" y="90083"/>
                </a:moveTo>
                <a:cubicBezTo>
                  <a:pt x="82094" y="84003"/>
                  <a:pt x="91280" y="73600"/>
                  <a:pt x="88443" y="64953"/>
                </a:cubicBezTo>
                <a:cubicBezTo>
                  <a:pt x="85606" y="56306"/>
                  <a:pt x="64394" y="47795"/>
                  <a:pt x="59260" y="38202"/>
                </a:cubicBezTo>
                <a:cubicBezTo>
                  <a:pt x="54126" y="28610"/>
                  <a:pt x="59936" y="13748"/>
                  <a:pt x="57639" y="7398"/>
                </a:cubicBezTo>
                <a:cubicBezTo>
                  <a:pt x="55342" y="1048"/>
                  <a:pt x="51964" y="-438"/>
                  <a:pt x="45479" y="102"/>
                </a:cubicBezTo>
                <a:cubicBezTo>
                  <a:pt x="38994" y="643"/>
                  <a:pt x="26294" y="-1789"/>
                  <a:pt x="18728" y="10641"/>
                </a:cubicBezTo>
                <a:cubicBezTo>
                  <a:pt x="11162" y="23071"/>
                  <a:pt x="-1132" y="59684"/>
                  <a:pt x="84" y="74681"/>
                </a:cubicBezTo>
                <a:cubicBezTo>
                  <a:pt x="1300" y="89678"/>
                  <a:pt x="17107" y="96164"/>
                  <a:pt x="26024" y="100622"/>
                </a:cubicBezTo>
                <a:cubicBezTo>
                  <a:pt x="34941" y="105081"/>
                  <a:pt x="45209" y="103189"/>
                  <a:pt x="53586" y="101432"/>
                </a:cubicBezTo>
                <a:cubicBezTo>
                  <a:pt x="61963" y="99676"/>
                  <a:pt x="70475" y="96163"/>
                  <a:pt x="76284" y="9008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5" name="Google Shape;145;p24"/>
          <p:cNvSpPr/>
          <p:nvPr/>
        </p:nvSpPr>
        <p:spPr>
          <a:xfrm rot="10800000" flipH="1">
            <a:off x="7230819" y="2325871"/>
            <a:ext cx="2449350" cy="3316100"/>
          </a:xfrm>
          <a:custGeom>
            <a:avLst/>
            <a:gdLst/>
            <a:ahLst/>
            <a:cxnLst/>
            <a:rect l="l" t="t" r="r" b="b"/>
            <a:pathLst>
              <a:path w="97974" h="132644" extrusionOk="0">
                <a:moveTo>
                  <a:pt x="3407" y="12598"/>
                </a:moveTo>
                <a:cubicBezTo>
                  <a:pt x="-4834" y="20975"/>
                  <a:pt x="4218" y="40025"/>
                  <a:pt x="12324" y="50698"/>
                </a:cubicBezTo>
                <a:cubicBezTo>
                  <a:pt x="20431" y="61372"/>
                  <a:pt x="45966" y="64344"/>
                  <a:pt x="52046" y="76639"/>
                </a:cubicBezTo>
                <a:cubicBezTo>
                  <a:pt x="58126" y="88934"/>
                  <a:pt x="45831" y="115279"/>
                  <a:pt x="48803" y="124466"/>
                </a:cubicBezTo>
                <a:cubicBezTo>
                  <a:pt x="51775" y="133653"/>
                  <a:pt x="63260" y="133248"/>
                  <a:pt x="69880" y="131762"/>
                </a:cubicBezTo>
                <a:cubicBezTo>
                  <a:pt x="76500" y="130276"/>
                  <a:pt x="84066" y="133653"/>
                  <a:pt x="88524" y="115549"/>
                </a:cubicBezTo>
                <a:cubicBezTo>
                  <a:pt x="92983" y="97445"/>
                  <a:pt x="101090" y="42322"/>
                  <a:pt x="96631" y="23137"/>
                </a:cubicBezTo>
                <a:cubicBezTo>
                  <a:pt x="92173" y="3952"/>
                  <a:pt x="77310" y="2196"/>
                  <a:pt x="61773" y="439"/>
                </a:cubicBezTo>
                <a:cubicBezTo>
                  <a:pt x="46236" y="-1317"/>
                  <a:pt x="11649" y="4222"/>
                  <a:pt x="3407" y="125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46" name="Google Shape;146;p24"/>
          <p:cNvSpPr/>
          <p:nvPr/>
        </p:nvSpPr>
        <p:spPr>
          <a:xfrm>
            <a:off x="-512649" y="4143953"/>
            <a:ext cx="2298800" cy="1434050"/>
          </a:xfrm>
          <a:custGeom>
            <a:avLst/>
            <a:gdLst/>
            <a:ahLst/>
            <a:cxnLst/>
            <a:rect l="l" t="t" r="r" b="b"/>
            <a:pathLst>
              <a:path w="91952" h="57362" extrusionOk="0">
                <a:moveTo>
                  <a:pt x="89410" y="52304"/>
                </a:moveTo>
                <a:cubicBezTo>
                  <a:pt x="94139" y="46359"/>
                  <a:pt x="91977" y="27174"/>
                  <a:pt x="85357" y="21499"/>
                </a:cubicBezTo>
                <a:cubicBezTo>
                  <a:pt x="78737" y="15825"/>
                  <a:pt x="58066" y="21635"/>
                  <a:pt x="49689" y="18257"/>
                </a:cubicBezTo>
                <a:cubicBezTo>
                  <a:pt x="41312" y="14879"/>
                  <a:pt x="41177" y="3665"/>
                  <a:pt x="35097" y="1233"/>
                </a:cubicBezTo>
                <a:cubicBezTo>
                  <a:pt x="29017" y="-1199"/>
                  <a:pt x="19020" y="152"/>
                  <a:pt x="13210" y="3665"/>
                </a:cubicBezTo>
                <a:cubicBezTo>
                  <a:pt x="7401" y="7178"/>
                  <a:pt x="916" y="14474"/>
                  <a:pt x="240" y="22310"/>
                </a:cubicBezTo>
                <a:cubicBezTo>
                  <a:pt x="-435" y="30146"/>
                  <a:pt x="-300" y="44872"/>
                  <a:pt x="9157" y="50682"/>
                </a:cubicBezTo>
                <a:cubicBezTo>
                  <a:pt x="18615" y="56492"/>
                  <a:pt x="43610" y="56898"/>
                  <a:pt x="56985" y="57168"/>
                </a:cubicBezTo>
                <a:cubicBezTo>
                  <a:pt x="70361" y="57438"/>
                  <a:pt x="84681" y="58249"/>
                  <a:pt x="89410" y="52304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Google Shape;147;p24"/>
          <p:cNvSpPr/>
          <p:nvPr/>
        </p:nvSpPr>
        <p:spPr>
          <a:xfrm>
            <a:off x="1587913" y="-135321"/>
            <a:ext cx="539150" cy="744975"/>
          </a:xfrm>
          <a:custGeom>
            <a:avLst/>
            <a:gdLst/>
            <a:ahLst/>
            <a:cxnLst/>
            <a:rect l="l" t="t" r="r" b="b"/>
            <a:pathLst>
              <a:path w="21566" h="29799" extrusionOk="0">
                <a:moveTo>
                  <a:pt x="523" y="549"/>
                </a:moveTo>
                <a:cubicBezTo>
                  <a:pt x="-1503" y="2441"/>
                  <a:pt x="4307" y="12709"/>
                  <a:pt x="6198" y="17573"/>
                </a:cubicBezTo>
                <a:cubicBezTo>
                  <a:pt x="8090" y="22437"/>
                  <a:pt x="9440" y="29462"/>
                  <a:pt x="11872" y="29732"/>
                </a:cubicBezTo>
                <a:cubicBezTo>
                  <a:pt x="14304" y="30002"/>
                  <a:pt x="19708" y="23112"/>
                  <a:pt x="20789" y="19194"/>
                </a:cubicBezTo>
                <a:cubicBezTo>
                  <a:pt x="21870" y="15276"/>
                  <a:pt x="21735" y="9332"/>
                  <a:pt x="18357" y="6224"/>
                </a:cubicBezTo>
                <a:cubicBezTo>
                  <a:pt x="14979" y="3117"/>
                  <a:pt x="2550" y="-1342"/>
                  <a:pt x="523" y="5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6543204" y="-770564"/>
            <a:ext cx="3205000" cy="2785325"/>
          </a:xfrm>
          <a:custGeom>
            <a:avLst/>
            <a:gdLst/>
            <a:ahLst/>
            <a:cxnLst/>
            <a:rect l="l" t="t" r="r" b="b"/>
            <a:pathLst>
              <a:path w="128200" h="111413" extrusionOk="0">
                <a:moveTo>
                  <a:pt x="4161" y="8936"/>
                </a:moveTo>
                <a:cubicBezTo>
                  <a:pt x="-2189" y="17178"/>
                  <a:pt x="-972" y="38930"/>
                  <a:pt x="5783" y="49468"/>
                </a:cubicBezTo>
                <a:cubicBezTo>
                  <a:pt x="12538" y="60006"/>
                  <a:pt x="33074" y="68113"/>
                  <a:pt x="44693" y="72166"/>
                </a:cubicBezTo>
                <a:cubicBezTo>
                  <a:pt x="56312" y="76219"/>
                  <a:pt x="69688" y="68383"/>
                  <a:pt x="75498" y="73787"/>
                </a:cubicBezTo>
                <a:cubicBezTo>
                  <a:pt x="81308" y="79191"/>
                  <a:pt x="74417" y="98376"/>
                  <a:pt x="79551" y="104591"/>
                </a:cubicBezTo>
                <a:cubicBezTo>
                  <a:pt x="84685" y="110806"/>
                  <a:pt x="98466" y="112157"/>
                  <a:pt x="106302" y="111076"/>
                </a:cubicBezTo>
                <a:cubicBezTo>
                  <a:pt x="114138" y="109995"/>
                  <a:pt x="123326" y="108779"/>
                  <a:pt x="126568" y="98106"/>
                </a:cubicBezTo>
                <a:cubicBezTo>
                  <a:pt x="129811" y="87433"/>
                  <a:pt x="127514" y="62033"/>
                  <a:pt x="125757" y="47036"/>
                </a:cubicBezTo>
                <a:cubicBezTo>
                  <a:pt x="124001" y="32039"/>
                  <a:pt x="129675" y="15961"/>
                  <a:pt x="116029" y="8125"/>
                </a:cubicBezTo>
                <a:cubicBezTo>
                  <a:pt x="102383" y="289"/>
                  <a:pt x="62528" y="-116"/>
                  <a:pt x="43883" y="19"/>
                </a:cubicBezTo>
                <a:cubicBezTo>
                  <a:pt x="25238" y="154"/>
                  <a:pt x="10511" y="695"/>
                  <a:pt x="4161" y="893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50" name="Google Shape;150;p25"/>
          <p:cNvSpPr/>
          <p:nvPr/>
        </p:nvSpPr>
        <p:spPr>
          <a:xfrm>
            <a:off x="-346215" y="2649447"/>
            <a:ext cx="927175" cy="2205700"/>
          </a:xfrm>
          <a:custGeom>
            <a:avLst/>
            <a:gdLst/>
            <a:ahLst/>
            <a:cxnLst/>
            <a:rect l="l" t="t" r="r" b="b"/>
            <a:pathLst>
              <a:path w="37087" h="88228" extrusionOk="0">
                <a:moveTo>
                  <a:pt x="6553" y="84521"/>
                </a:moveTo>
                <a:cubicBezTo>
                  <a:pt x="12498" y="93168"/>
                  <a:pt x="31548" y="83981"/>
                  <a:pt x="35736" y="77226"/>
                </a:cubicBezTo>
                <a:cubicBezTo>
                  <a:pt x="39924" y="70471"/>
                  <a:pt x="32223" y="54123"/>
                  <a:pt x="31683" y="43990"/>
                </a:cubicBezTo>
                <a:cubicBezTo>
                  <a:pt x="31143" y="33857"/>
                  <a:pt x="33575" y="23589"/>
                  <a:pt x="32494" y="16428"/>
                </a:cubicBezTo>
                <a:cubicBezTo>
                  <a:pt x="31413" y="9267"/>
                  <a:pt x="29386" y="3053"/>
                  <a:pt x="25198" y="1026"/>
                </a:cubicBezTo>
                <a:cubicBezTo>
                  <a:pt x="21010" y="-1001"/>
                  <a:pt x="11552" y="215"/>
                  <a:pt x="7364" y="4268"/>
                </a:cubicBezTo>
                <a:cubicBezTo>
                  <a:pt x="3176" y="8321"/>
                  <a:pt x="203" y="11970"/>
                  <a:pt x="68" y="25345"/>
                </a:cubicBezTo>
                <a:cubicBezTo>
                  <a:pt x="-67" y="38721"/>
                  <a:pt x="608" y="75874"/>
                  <a:pt x="6553" y="8452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51" name="Google Shape;151;p25"/>
          <p:cNvSpPr/>
          <p:nvPr/>
        </p:nvSpPr>
        <p:spPr>
          <a:xfrm>
            <a:off x="7452605" y="4255010"/>
            <a:ext cx="2149875" cy="1372600"/>
          </a:xfrm>
          <a:custGeom>
            <a:avLst/>
            <a:gdLst/>
            <a:ahLst/>
            <a:cxnLst/>
            <a:rect l="l" t="t" r="r" b="b"/>
            <a:pathLst>
              <a:path w="85995" h="54904" extrusionOk="0">
                <a:moveTo>
                  <a:pt x="21287" y="52726"/>
                </a:moveTo>
                <a:cubicBezTo>
                  <a:pt x="10344" y="51240"/>
                  <a:pt x="3454" y="50294"/>
                  <a:pt x="1022" y="43809"/>
                </a:cubicBezTo>
                <a:cubicBezTo>
                  <a:pt x="-1410" y="37324"/>
                  <a:pt x="751" y="19490"/>
                  <a:pt x="6696" y="13815"/>
                </a:cubicBezTo>
                <a:cubicBezTo>
                  <a:pt x="12641" y="8141"/>
                  <a:pt x="28584" y="11924"/>
                  <a:pt x="36690" y="9762"/>
                </a:cubicBezTo>
                <a:cubicBezTo>
                  <a:pt x="44796" y="7600"/>
                  <a:pt x="48309" y="1791"/>
                  <a:pt x="55334" y="845"/>
                </a:cubicBezTo>
                <a:cubicBezTo>
                  <a:pt x="62360" y="-101"/>
                  <a:pt x="73844" y="-642"/>
                  <a:pt x="78843" y="4087"/>
                </a:cubicBezTo>
                <a:cubicBezTo>
                  <a:pt x="83842" y="8816"/>
                  <a:pt x="87355" y="21111"/>
                  <a:pt x="85328" y="29217"/>
                </a:cubicBezTo>
                <a:cubicBezTo>
                  <a:pt x="83301" y="37324"/>
                  <a:pt x="77357" y="48808"/>
                  <a:pt x="66683" y="52726"/>
                </a:cubicBezTo>
                <a:cubicBezTo>
                  <a:pt x="56010" y="56644"/>
                  <a:pt x="32231" y="54212"/>
                  <a:pt x="21287" y="5272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425734" y="3033522"/>
            <a:ext cx="1959775" cy="2388150"/>
          </a:xfrm>
          <a:custGeom>
            <a:avLst/>
            <a:gdLst/>
            <a:ahLst/>
            <a:cxnLst/>
            <a:rect l="l" t="t" r="r" b="b"/>
            <a:pathLst>
              <a:path w="78391" h="95526" extrusionOk="0">
                <a:moveTo>
                  <a:pt x="6396" y="3773"/>
                </a:moveTo>
                <a:cubicBezTo>
                  <a:pt x="9733" y="229"/>
                  <a:pt x="15330" y="-435"/>
                  <a:pt x="21015" y="229"/>
                </a:cubicBezTo>
                <a:cubicBezTo>
                  <a:pt x="26700" y="894"/>
                  <a:pt x="37333" y="2296"/>
                  <a:pt x="40508" y="7760"/>
                </a:cubicBezTo>
                <a:cubicBezTo>
                  <a:pt x="43683" y="13224"/>
                  <a:pt x="39474" y="23635"/>
                  <a:pt x="40065" y="33012"/>
                </a:cubicBezTo>
                <a:cubicBezTo>
                  <a:pt x="40656" y="42389"/>
                  <a:pt x="41469" y="57955"/>
                  <a:pt x="44053" y="64024"/>
                </a:cubicBezTo>
                <a:cubicBezTo>
                  <a:pt x="46638" y="70093"/>
                  <a:pt x="50344" y="68230"/>
                  <a:pt x="55572" y="69425"/>
                </a:cubicBezTo>
                <a:cubicBezTo>
                  <a:pt x="60800" y="70621"/>
                  <a:pt x="72023" y="67889"/>
                  <a:pt x="75419" y="71197"/>
                </a:cubicBezTo>
                <a:cubicBezTo>
                  <a:pt x="78815" y="74506"/>
                  <a:pt x="79701" y="85451"/>
                  <a:pt x="75950" y="89276"/>
                </a:cubicBezTo>
                <a:cubicBezTo>
                  <a:pt x="72199" y="93101"/>
                  <a:pt x="64284" y="93485"/>
                  <a:pt x="52913" y="94149"/>
                </a:cubicBezTo>
                <a:cubicBezTo>
                  <a:pt x="41542" y="94814"/>
                  <a:pt x="16438" y="97324"/>
                  <a:pt x="7725" y="93263"/>
                </a:cubicBezTo>
                <a:cubicBezTo>
                  <a:pt x="-988" y="89202"/>
                  <a:pt x="1758" y="81745"/>
                  <a:pt x="636" y="69783"/>
                </a:cubicBezTo>
                <a:cubicBezTo>
                  <a:pt x="-486" y="57822"/>
                  <a:pt x="31" y="32496"/>
                  <a:pt x="991" y="21494"/>
                </a:cubicBezTo>
                <a:cubicBezTo>
                  <a:pt x="1951" y="10492"/>
                  <a:pt x="3059" y="7317"/>
                  <a:pt x="6396" y="3773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" name="Google Shape;24;p4"/>
          <p:cNvSpPr/>
          <p:nvPr/>
        </p:nvSpPr>
        <p:spPr>
          <a:xfrm flipH="1">
            <a:off x="364167" y="-101075"/>
            <a:ext cx="3215050" cy="575925"/>
          </a:xfrm>
          <a:custGeom>
            <a:avLst/>
            <a:gdLst/>
            <a:ahLst/>
            <a:cxnLst/>
            <a:rect l="l" t="t" r="r" b="b"/>
            <a:pathLst>
              <a:path w="128602" h="23037" extrusionOk="0">
                <a:moveTo>
                  <a:pt x="4836" y="3101"/>
                </a:moveTo>
                <a:cubicBezTo>
                  <a:pt x="-111" y="5759"/>
                  <a:pt x="-1735" y="13439"/>
                  <a:pt x="2621" y="16392"/>
                </a:cubicBezTo>
                <a:cubicBezTo>
                  <a:pt x="6978" y="19346"/>
                  <a:pt x="18570" y="21118"/>
                  <a:pt x="30975" y="20822"/>
                </a:cubicBezTo>
                <a:cubicBezTo>
                  <a:pt x="43380" y="20527"/>
                  <a:pt x="63611" y="14250"/>
                  <a:pt x="77049" y="14619"/>
                </a:cubicBezTo>
                <a:cubicBezTo>
                  <a:pt x="90487" y="14988"/>
                  <a:pt x="103114" y="23037"/>
                  <a:pt x="111605" y="23037"/>
                </a:cubicBezTo>
                <a:cubicBezTo>
                  <a:pt x="120096" y="23037"/>
                  <a:pt x="126299" y="18163"/>
                  <a:pt x="127997" y="14619"/>
                </a:cubicBezTo>
                <a:cubicBezTo>
                  <a:pt x="129695" y="11075"/>
                  <a:pt x="127481" y="4135"/>
                  <a:pt x="121795" y="1772"/>
                </a:cubicBezTo>
                <a:cubicBezTo>
                  <a:pt x="116110" y="-591"/>
                  <a:pt x="108799" y="665"/>
                  <a:pt x="93884" y="443"/>
                </a:cubicBezTo>
                <a:cubicBezTo>
                  <a:pt x="78969" y="222"/>
                  <a:pt x="47145" y="0"/>
                  <a:pt x="32304" y="443"/>
                </a:cubicBezTo>
                <a:cubicBezTo>
                  <a:pt x="17463" y="886"/>
                  <a:pt x="9783" y="443"/>
                  <a:pt x="4836" y="31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5" name="Google Shape;25;p4"/>
          <p:cNvSpPr/>
          <p:nvPr/>
        </p:nvSpPr>
        <p:spPr>
          <a:xfrm>
            <a:off x="8029125" y="3497555"/>
            <a:ext cx="1448475" cy="1861400"/>
          </a:xfrm>
          <a:custGeom>
            <a:avLst/>
            <a:gdLst/>
            <a:ahLst/>
            <a:cxnLst/>
            <a:rect l="l" t="t" r="r" b="b"/>
            <a:pathLst>
              <a:path w="57939" h="74456" extrusionOk="0">
                <a:moveTo>
                  <a:pt x="18191" y="73104"/>
                </a:moveTo>
                <a:cubicBezTo>
                  <a:pt x="9463" y="73178"/>
                  <a:pt x="4885" y="74064"/>
                  <a:pt x="2153" y="71775"/>
                </a:cubicBezTo>
                <a:cubicBezTo>
                  <a:pt x="-579" y="69486"/>
                  <a:pt x="-726" y="63062"/>
                  <a:pt x="1799" y="59370"/>
                </a:cubicBezTo>
                <a:cubicBezTo>
                  <a:pt x="4324" y="55678"/>
                  <a:pt x="13982" y="53241"/>
                  <a:pt x="17305" y="49623"/>
                </a:cubicBezTo>
                <a:cubicBezTo>
                  <a:pt x="20628" y="46005"/>
                  <a:pt x="20406" y="45267"/>
                  <a:pt x="21735" y="37662"/>
                </a:cubicBezTo>
                <a:cubicBezTo>
                  <a:pt x="23064" y="30057"/>
                  <a:pt x="21292" y="9530"/>
                  <a:pt x="25279" y="3992"/>
                </a:cubicBezTo>
                <a:cubicBezTo>
                  <a:pt x="29266" y="-1546"/>
                  <a:pt x="40637" y="-1250"/>
                  <a:pt x="45658" y="4435"/>
                </a:cubicBezTo>
                <a:cubicBezTo>
                  <a:pt x="50679" y="10121"/>
                  <a:pt x="53928" y="26956"/>
                  <a:pt x="55405" y="38105"/>
                </a:cubicBezTo>
                <a:cubicBezTo>
                  <a:pt x="56882" y="49254"/>
                  <a:pt x="60721" y="65498"/>
                  <a:pt x="54519" y="71331"/>
                </a:cubicBezTo>
                <a:cubicBezTo>
                  <a:pt x="48317" y="77164"/>
                  <a:pt x="26919" y="73030"/>
                  <a:pt x="18191" y="731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157350" y="1783200"/>
            <a:ext cx="3211200" cy="20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41642" y="3570654"/>
            <a:ext cx="1368775" cy="1721850"/>
          </a:xfrm>
          <a:custGeom>
            <a:avLst/>
            <a:gdLst/>
            <a:ahLst/>
            <a:cxnLst/>
            <a:rect l="l" t="t" r="r" b="b"/>
            <a:pathLst>
              <a:path w="54751" h="68874" extrusionOk="0">
                <a:moveTo>
                  <a:pt x="26463" y="68532"/>
                </a:moveTo>
                <a:cubicBezTo>
                  <a:pt x="34383" y="68805"/>
                  <a:pt x="46468" y="69556"/>
                  <a:pt x="51043" y="67303"/>
                </a:cubicBezTo>
                <a:cubicBezTo>
                  <a:pt x="55618" y="65050"/>
                  <a:pt x="55140" y="59724"/>
                  <a:pt x="53911" y="55013"/>
                </a:cubicBezTo>
                <a:cubicBezTo>
                  <a:pt x="52682" y="50302"/>
                  <a:pt x="49063" y="41698"/>
                  <a:pt x="43669" y="39035"/>
                </a:cubicBezTo>
                <a:cubicBezTo>
                  <a:pt x="38275" y="36372"/>
                  <a:pt x="24210" y="43337"/>
                  <a:pt x="21547" y="39035"/>
                </a:cubicBezTo>
                <a:cubicBezTo>
                  <a:pt x="18884" y="34734"/>
                  <a:pt x="28034" y="19644"/>
                  <a:pt x="27692" y="13226"/>
                </a:cubicBezTo>
                <a:cubicBezTo>
                  <a:pt x="27351" y="6808"/>
                  <a:pt x="23253" y="1619"/>
                  <a:pt x="19498" y="526"/>
                </a:cubicBezTo>
                <a:cubicBezTo>
                  <a:pt x="15743" y="-566"/>
                  <a:pt x="8369" y="-566"/>
                  <a:pt x="5160" y="6671"/>
                </a:cubicBezTo>
                <a:cubicBezTo>
                  <a:pt x="1951" y="13909"/>
                  <a:pt x="516" y="34119"/>
                  <a:pt x="243" y="43951"/>
                </a:cubicBezTo>
                <a:cubicBezTo>
                  <a:pt x="-30" y="53783"/>
                  <a:pt x="-849" y="61567"/>
                  <a:pt x="3521" y="65664"/>
                </a:cubicBezTo>
                <a:cubicBezTo>
                  <a:pt x="7891" y="69761"/>
                  <a:pt x="18543" y="68259"/>
                  <a:pt x="26463" y="68532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" name="Google Shape;30;p5"/>
          <p:cNvSpPr/>
          <p:nvPr/>
        </p:nvSpPr>
        <p:spPr>
          <a:xfrm>
            <a:off x="7405682" y="-568407"/>
            <a:ext cx="2605225" cy="3233900"/>
          </a:xfrm>
          <a:custGeom>
            <a:avLst/>
            <a:gdLst/>
            <a:ahLst/>
            <a:cxnLst/>
            <a:rect l="l" t="t" r="r" b="b"/>
            <a:pathLst>
              <a:path w="104209" h="129356" extrusionOk="0">
                <a:moveTo>
                  <a:pt x="7343" y="4547"/>
                </a:moveTo>
                <a:cubicBezTo>
                  <a:pt x="-4401" y="9532"/>
                  <a:pt x="174" y="25099"/>
                  <a:pt x="5705" y="31340"/>
                </a:cubicBezTo>
                <a:cubicBezTo>
                  <a:pt x="11236" y="37581"/>
                  <a:pt x="32880" y="35573"/>
                  <a:pt x="40527" y="41991"/>
                </a:cubicBezTo>
                <a:cubicBezTo>
                  <a:pt x="48174" y="48409"/>
                  <a:pt x="50086" y="59608"/>
                  <a:pt x="51588" y="69850"/>
                </a:cubicBezTo>
                <a:cubicBezTo>
                  <a:pt x="53090" y="80092"/>
                  <a:pt x="47901" y="94021"/>
                  <a:pt x="49540" y="103443"/>
                </a:cubicBezTo>
                <a:cubicBezTo>
                  <a:pt x="51179" y="112866"/>
                  <a:pt x="55139" y="122766"/>
                  <a:pt x="61421" y="126385"/>
                </a:cubicBezTo>
                <a:cubicBezTo>
                  <a:pt x="67703" y="130004"/>
                  <a:pt x="80744" y="131096"/>
                  <a:pt x="87230" y="125156"/>
                </a:cubicBezTo>
                <a:cubicBezTo>
                  <a:pt x="93717" y="119216"/>
                  <a:pt x="97814" y="108332"/>
                  <a:pt x="100340" y="90743"/>
                </a:cubicBezTo>
                <a:cubicBezTo>
                  <a:pt x="102866" y="73154"/>
                  <a:pt x="106417" y="34508"/>
                  <a:pt x="102388" y="19623"/>
                </a:cubicBezTo>
                <a:cubicBezTo>
                  <a:pt x="98360" y="4738"/>
                  <a:pt x="92010" y="3946"/>
                  <a:pt x="76169" y="1433"/>
                </a:cubicBezTo>
                <a:cubicBezTo>
                  <a:pt x="60328" y="-1080"/>
                  <a:pt x="19087" y="-437"/>
                  <a:pt x="7343" y="454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738363" y="1774550"/>
            <a:ext cx="3492000" cy="26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913638" y="1774550"/>
            <a:ext cx="3492000" cy="26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8595513" y="503076"/>
            <a:ext cx="1621250" cy="5029900"/>
          </a:xfrm>
          <a:custGeom>
            <a:avLst/>
            <a:gdLst/>
            <a:ahLst/>
            <a:cxnLst/>
            <a:rect l="l" t="t" r="r" b="b"/>
            <a:pathLst>
              <a:path w="64850" h="201196" extrusionOk="0">
                <a:moveTo>
                  <a:pt x="46096" y="6628"/>
                </a:moveTo>
                <a:cubicBezTo>
                  <a:pt x="36504" y="-3100"/>
                  <a:pt x="13130" y="-2424"/>
                  <a:pt x="5564" y="10681"/>
                </a:cubicBezTo>
                <a:cubicBezTo>
                  <a:pt x="-2002" y="23786"/>
                  <a:pt x="160" y="62697"/>
                  <a:pt x="700" y="85260"/>
                </a:cubicBezTo>
                <a:cubicBezTo>
                  <a:pt x="1241" y="107823"/>
                  <a:pt x="8132" y="131061"/>
                  <a:pt x="8807" y="146058"/>
                </a:cubicBezTo>
                <a:cubicBezTo>
                  <a:pt x="9483" y="161055"/>
                  <a:pt x="2186" y="166189"/>
                  <a:pt x="4753" y="175241"/>
                </a:cubicBezTo>
                <a:cubicBezTo>
                  <a:pt x="7320" y="184293"/>
                  <a:pt x="15022" y="199155"/>
                  <a:pt x="24209" y="200371"/>
                </a:cubicBezTo>
                <a:cubicBezTo>
                  <a:pt x="33396" y="201587"/>
                  <a:pt x="53392" y="204424"/>
                  <a:pt x="59877" y="182537"/>
                </a:cubicBezTo>
                <a:cubicBezTo>
                  <a:pt x="66362" y="160650"/>
                  <a:pt x="65416" y="98365"/>
                  <a:pt x="63119" y="69047"/>
                </a:cubicBezTo>
                <a:cubicBezTo>
                  <a:pt x="60822" y="39729"/>
                  <a:pt x="55689" y="16356"/>
                  <a:pt x="46096" y="66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6" name="Google Shape;36;p6"/>
          <p:cNvSpPr/>
          <p:nvPr/>
        </p:nvSpPr>
        <p:spPr>
          <a:xfrm rot="1548076">
            <a:off x="-329852" y="4562284"/>
            <a:ext cx="1049880" cy="1135819"/>
          </a:xfrm>
          <a:custGeom>
            <a:avLst/>
            <a:gdLst/>
            <a:ahLst/>
            <a:cxnLst/>
            <a:rect l="l" t="t" r="r" b="b"/>
            <a:pathLst>
              <a:path w="69158" h="74819" extrusionOk="0">
                <a:moveTo>
                  <a:pt x="53722" y="71982"/>
                </a:moveTo>
                <a:cubicBezTo>
                  <a:pt x="62099" y="67118"/>
                  <a:pt x="65612" y="52797"/>
                  <a:pt x="67503" y="41988"/>
                </a:cubicBezTo>
                <a:cubicBezTo>
                  <a:pt x="69395" y="31180"/>
                  <a:pt x="70340" y="14021"/>
                  <a:pt x="65071" y="7131"/>
                </a:cubicBezTo>
                <a:cubicBezTo>
                  <a:pt x="59802" y="241"/>
                  <a:pt x="42779" y="-975"/>
                  <a:pt x="35888" y="646"/>
                </a:cubicBezTo>
                <a:cubicBezTo>
                  <a:pt x="28998" y="2267"/>
                  <a:pt x="28997" y="13211"/>
                  <a:pt x="23728" y="16859"/>
                </a:cubicBezTo>
                <a:cubicBezTo>
                  <a:pt x="18459" y="20507"/>
                  <a:pt x="8056" y="16588"/>
                  <a:pt x="4273" y="22533"/>
                </a:cubicBezTo>
                <a:cubicBezTo>
                  <a:pt x="490" y="28478"/>
                  <a:pt x="-1132" y="44421"/>
                  <a:pt x="1030" y="52527"/>
                </a:cubicBezTo>
                <a:cubicBezTo>
                  <a:pt x="3192" y="60633"/>
                  <a:pt x="8461" y="67929"/>
                  <a:pt x="17243" y="71171"/>
                </a:cubicBezTo>
                <a:cubicBezTo>
                  <a:pt x="26025" y="74414"/>
                  <a:pt x="45345" y="76846"/>
                  <a:pt x="53722" y="7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-495664" y="-694335"/>
            <a:ext cx="2081475" cy="1570825"/>
          </a:xfrm>
          <a:custGeom>
            <a:avLst/>
            <a:gdLst/>
            <a:ahLst/>
            <a:cxnLst/>
            <a:rect l="l" t="t" r="r" b="b"/>
            <a:pathLst>
              <a:path w="83259" h="62833" extrusionOk="0">
                <a:moveTo>
                  <a:pt x="372" y="48850"/>
                </a:moveTo>
                <a:cubicBezTo>
                  <a:pt x="1858" y="58578"/>
                  <a:pt x="19692" y="63441"/>
                  <a:pt x="27123" y="62630"/>
                </a:cubicBezTo>
                <a:cubicBezTo>
                  <a:pt x="34554" y="61819"/>
                  <a:pt x="38742" y="48174"/>
                  <a:pt x="44957" y="43986"/>
                </a:cubicBezTo>
                <a:cubicBezTo>
                  <a:pt x="51172" y="39798"/>
                  <a:pt x="58062" y="40879"/>
                  <a:pt x="64412" y="37501"/>
                </a:cubicBezTo>
                <a:cubicBezTo>
                  <a:pt x="70762" y="34123"/>
                  <a:pt x="82246" y="29260"/>
                  <a:pt x="83057" y="23720"/>
                </a:cubicBezTo>
                <a:cubicBezTo>
                  <a:pt x="83868" y="18181"/>
                  <a:pt x="80085" y="7507"/>
                  <a:pt x="69276" y="4264"/>
                </a:cubicBezTo>
                <a:cubicBezTo>
                  <a:pt x="58468" y="1021"/>
                  <a:pt x="29690" y="-3167"/>
                  <a:pt x="18206" y="4264"/>
                </a:cubicBezTo>
                <a:cubicBezTo>
                  <a:pt x="6722" y="11695"/>
                  <a:pt x="-1114" y="39122"/>
                  <a:pt x="372" y="48850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3224" y="474850"/>
            <a:ext cx="77175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713225" y="1319050"/>
            <a:ext cx="6743100" cy="23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335864" y="3396240"/>
            <a:ext cx="1696225" cy="2154100"/>
          </a:xfrm>
          <a:custGeom>
            <a:avLst/>
            <a:gdLst/>
            <a:ahLst/>
            <a:cxnLst/>
            <a:rect l="l" t="t" r="r" b="b"/>
            <a:pathLst>
              <a:path w="67849" h="86164" extrusionOk="0">
                <a:moveTo>
                  <a:pt x="54778" y="85454"/>
                </a:moveTo>
                <a:cubicBezTo>
                  <a:pt x="65316" y="83563"/>
                  <a:pt x="68153" y="73025"/>
                  <a:pt x="67748" y="65999"/>
                </a:cubicBezTo>
                <a:cubicBezTo>
                  <a:pt x="67343" y="58974"/>
                  <a:pt x="58426" y="48840"/>
                  <a:pt x="52346" y="43301"/>
                </a:cubicBezTo>
                <a:cubicBezTo>
                  <a:pt x="46266" y="37762"/>
                  <a:pt x="34782" y="37762"/>
                  <a:pt x="31269" y="32763"/>
                </a:cubicBezTo>
                <a:cubicBezTo>
                  <a:pt x="27756" y="27764"/>
                  <a:pt x="32620" y="18576"/>
                  <a:pt x="31269" y="13307"/>
                </a:cubicBezTo>
                <a:cubicBezTo>
                  <a:pt x="29918" y="8038"/>
                  <a:pt x="27351" y="2499"/>
                  <a:pt x="23163" y="1148"/>
                </a:cubicBezTo>
                <a:cubicBezTo>
                  <a:pt x="18975" y="-203"/>
                  <a:pt x="9517" y="-744"/>
                  <a:pt x="6139" y="5201"/>
                </a:cubicBezTo>
                <a:cubicBezTo>
                  <a:pt x="2761" y="11146"/>
                  <a:pt x="3167" y="24792"/>
                  <a:pt x="2897" y="36816"/>
                </a:cubicBezTo>
                <a:cubicBezTo>
                  <a:pt x="2627" y="48841"/>
                  <a:pt x="-4129" y="69242"/>
                  <a:pt x="4518" y="77348"/>
                </a:cubicBezTo>
                <a:cubicBezTo>
                  <a:pt x="13165" y="85454"/>
                  <a:pt x="44240" y="87346"/>
                  <a:pt x="54778" y="854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3" name="Google Shape;43;p7"/>
          <p:cNvSpPr/>
          <p:nvPr/>
        </p:nvSpPr>
        <p:spPr>
          <a:xfrm>
            <a:off x="8562050" y="123485"/>
            <a:ext cx="1967800" cy="4612425"/>
          </a:xfrm>
          <a:custGeom>
            <a:avLst/>
            <a:gdLst/>
            <a:ahLst/>
            <a:cxnLst/>
            <a:rect l="l" t="t" r="r" b="b"/>
            <a:pathLst>
              <a:path w="78712" h="184497" extrusionOk="0">
                <a:moveTo>
                  <a:pt x="34465" y="735"/>
                </a:moveTo>
                <a:cubicBezTo>
                  <a:pt x="22576" y="-3994"/>
                  <a:pt x="5822" y="19921"/>
                  <a:pt x="2039" y="33972"/>
                </a:cubicBezTo>
                <a:cubicBezTo>
                  <a:pt x="-1744" y="48023"/>
                  <a:pt x="12037" y="66262"/>
                  <a:pt x="11767" y="85042"/>
                </a:cubicBezTo>
                <a:cubicBezTo>
                  <a:pt x="11497" y="103822"/>
                  <a:pt x="-2284" y="130167"/>
                  <a:pt x="418" y="146650"/>
                </a:cubicBezTo>
                <a:cubicBezTo>
                  <a:pt x="3120" y="163133"/>
                  <a:pt x="15821" y="181778"/>
                  <a:pt x="27980" y="183940"/>
                </a:cubicBezTo>
                <a:cubicBezTo>
                  <a:pt x="40140" y="186102"/>
                  <a:pt x="65809" y="179887"/>
                  <a:pt x="73375" y="159621"/>
                </a:cubicBezTo>
                <a:cubicBezTo>
                  <a:pt x="80941" y="139355"/>
                  <a:pt x="79860" y="88825"/>
                  <a:pt x="73375" y="62344"/>
                </a:cubicBezTo>
                <a:cubicBezTo>
                  <a:pt x="66890" y="35863"/>
                  <a:pt x="46354" y="5464"/>
                  <a:pt x="34465" y="735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-640905" y="-689425"/>
            <a:ext cx="3541175" cy="1810650"/>
          </a:xfrm>
          <a:custGeom>
            <a:avLst/>
            <a:gdLst/>
            <a:ahLst/>
            <a:cxnLst/>
            <a:rect l="l" t="t" r="r" b="b"/>
            <a:pathLst>
              <a:path w="141647" h="72426" extrusionOk="0">
                <a:moveTo>
                  <a:pt x="7802" y="65677"/>
                </a:moveTo>
                <a:cubicBezTo>
                  <a:pt x="14017" y="75135"/>
                  <a:pt x="34689" y="73108"/>
                  <a:pt x="44281" y="68920"/>
                </a:cubicBezTo>
                <a:cubicBezTo>
                  <a:pt x="53874" y="64732"/>
                  <a:pt x="58737" y="46222"/>
                  <a:pt x="65357" y="40547"/>
                </a:cubicBezTo>
                <a:cubicBezTo>
                  <a:pt x="71977" y="34873"/>
                  <a:pt x="72653" y="34198"/>
                  <a:pt x="84002" y="34873"/>
                </a:cubicBezTo>
                <a:cubicBezTo>
                  <a:pt x="95351" y="35549"/>
                  <a:pt x="124669" y="48653"/>
                  <a:pt x="133451" y="44600"/>
                </a:cubicBezTo>
                <a:cubicBezTo>
                  <a:pt x="142233" y="40547"/>
                  <a:pt x="144935" y="17985"/>
                  <a:pt x="136693" y="10554"/>
                </a:cubicBezTo>
                <a:cubicBezTo>
                  <a:pt x="128452" y="3123"/>
                  <a:pt x="105619" y="-255"/>
                  <a:pt x="84002" y="15"/>
                </a:cubicBezTo>
                <a:cubicBezTo>
                  <a:pt x="62385" y="285"/>
                  <a:pt x="19691" y="1231"/>
                  <a:pt x="6991" y="12175"/>
                </a:cubicBezTo>
                <a:cubicBezTo>
                  <a:pt x="-5709" y="23119"/>
                  <a:pt x="1587" y="56220"/>
                  <a:pt x="7802" y="6567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7" name="Google Shape;47;p8"/>
          <p:cNvSpPr/>
          <p:nvPr/>
        </p:nvSpPr>
        <p:spPr>
          <a:xfrm>
            <a:off x="8284553" y="2713961"/>
            <a:ext cx="1403400" cy="2671300"/>
          </a:xfrm>
          <a:custGeom>
            <a:avLst/>
            <a:gdLst/>
            <a:ahLst/>
            <a:cxnLst/>
            <a:rect l="l" t="t" r="r" b="b"/>
            <a:pathLst>
              <a:path w="56136" h="106852" extrusionOk="0">
                <a:moveTo>
                  <a:pt x="50429" y="10606"/>
                </a:moveTo>
                <a:cubicBezTo>
                  <a:pt x="44484" y="2905"/>
                  <a:pt x="27595" y="-202"/>
                  <a:pt x="19624" y="68"/>
                </a:cubicBezTo>
                <a:cubicBezTo>
                  <a:pt x="11653" y="338"/>
                  <a:pt x="3141" y="4256"/>
                  <a:pt x="2601" y="12227"/>
                </a:cubicBezTo>
                <a:cubicBezTo>
                  <a:pt x="2061" y="20198"/>
                  <a:pt x="16787" y="36411"/>
                  <a:pt x="16382" y="47895"/>
                </a:cubicBezTo>
                <a:cubicBezTo>
                  <a:pt x="15977" y="59379"/>
                  <a:pt x="845" y="71674"/>
                  <a:pt x="169" y="81131"/>
                </a:cubicBezTo>
                <a:cubicBezTo>
                  <a:pt x="-506" y="90589"/>
                  <a:pt x="3817" y="101668"/>
                  <a:pt x="12329" y="104640"/>
                </a:cubicBezTo>
                <a:cubicBezTo>
                  <a:pt x="20841" y="107612"/>
                  <a:pt x="44079" y="108693"/>
                  <a:pt x="51239" y="98965"/>
                </a:cubicBezTo>
                <a:cubicBezTo>
                  <a:pt x="58400" y="89237"/>
                  <a:pt x="55427" y="61001"/>
                  <a:pt x="55292" y="46274"/>
                </a:cubicBezTo>
                <a:cubicBezTo>
                  <a:pt x="55157" y="31548"/>
                  <a:pt x="56374" y="18307"/>
                  <a:pt x="50429" y="1060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48" name="Google Shape;48;p8"/>
          <p:cNvSpPr/>
          <p:nvPr/>
        </p:nvSpPr>
        <p:spPr>
          <a:xfrm>
            <a:off x="-548653" y="3947627"/>
            <a:ext cx="2138050" cy="1500750"/>
          </a:xfrm>
          <a:custGeom>
            <a:avLst/>
            <a:gdLst/>
            <a:ahLst/>
            <a:cxnLst/>
            <a:rect l="l" t="t" r="r" b="b"/>
            <a:pathLst>
              <a:path w="85522" h="60030" extrusionOk="0">
                <a:moveTo>
                  <a:pt x="74637" y="59346"/>
                </a:moveTo>
                <a:cubicBezTo>
                  <a:pt x="87202" y="57049"/>
                  <a:pt x="87067" y="40431"/>
                  <a:pt x="82744" y="35027"/>
                </a:cubicBezTo>
                <a:cubicBezTo>
                  <a:pt x="78421" y="29623"/>
                  <a:pt x="55723" y="31245"/>
                  <a:pt x="48697" y="26921"/>
                </a:cubicBezTo>
                <a:cubicBezTo>
                  <a:pt x="41672" y="22598"/>
                  <a:pt x="45455" y="13545"/>
                  <a:pt x="40591" y="9086"/>
                </a:cubicBezTo>
                <a:cubicBezTo>
                  <a:pt x="35727" y="4627"/>
                  <a:pt x="25729" y="-507"/>
                  <a:pt x="19514" y="169"/>
                </a:cubicBezTo>
                <a:cubicBezTo>
                  <a:pt x="13299" y="845"/>
                  <a:pt x="5328" y="5034"/>
                  <a:pt x="3301" y="13140"/>
                </a:cubicBezTo>
                <a:cubicBezTo>
                  <a:pt x="1275" y="21247"/>
                  <a:pt x="-4534" y="41107"/>
                  <a:pt x="7355" y="48808"/>
                </a:cubicBezTo>
                <a:cubicBezTo>
                  <a:pt x="19244" y="56509"/>
                  <a:pt x="62072" y="61643"/>
                  <a:pt x="74637" y="5934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8106597" y="1613175"/>
            <a:ext cx="1798375" cy="4045600"/>
          </a:xfrm>
          <a:custGeom>
            <a:avLst/>
            <a:gdLst/>
            <a:ahLst/>
            <a:cxnLst/>
            <a:rect l="l" t="t" r="r" b="b"/>
            <a:pathLst>
              <a:path w="71935" h="161824" extrusionOk="0">
                <a:moveTo>
                  <a:pt x="58357" y="17023"/>
                </a:moveTo>
                <a:cubicBezTo>
                  <a:pt x="51197" y="7025"/>
                  <a:pt x="37957" y="0"/>
                  <a:pt x="28364" y="0"/>
                </a:cubicBezTo>
                <a:cubicBezTo>
                  <a:pt x="18772" y="0"/>
                  <a:pt x="3234" y="4728"/>
                  <a:pt x="802" y="17023"/>
                </a:cubicBezTo>
                <a:cubicBezTo>
                  <a:pt x="-1630" y="29318"/>
                  <a:pt x="13367" y="57825"/>
                  <a:pt x="13772" y="73768"/>
                </a:cubicBezTo>
                <a:cubicBezTo>
                  <a:pt x="14177" y="89711"/>
                  <a:pt x="4990" y="100384"/>
                  <a:pt x="3234" y="112679"/>
                </a:cubicBezTo>
                <a:cubicBezTo>
                  <a:pt x="1478" y="124974"/>
                  <a:pt x="-2846" y="139430"/>
                  <a:pt x="3234" y="147536"/>
                </a:cubicBezTo>
                <a:cubicBezTo>
                  <a:pt x="9314" y="155642"/>
                  <a:pt x="29310" y="163344"/>
                  <a:pt x="39713" y="161317"/>
                </a:cubicBezTo>
                <a:cubicBezTo>
                  <a:pt x="50116" y="159290"/>
                  <a:pt x="60384" y="152264"/>
                  <a:pt x="65653" y="135376"/>
                </a:cubicBezTo>
                <a:cubicBezTo>
                  <a:pt x="70922" y="118488"/>
                  <a:pt x="72543" y="79713"/>
                  <a:pt x="71327" y="59987"/>
                </a:cubicBezTo>
                <a:cubicBezTo>
                  <a:pt x="70111" y="40262"/>
                  <a:pt x="65518" y="27021"/>
                  <a:pt x="58357" y="170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3" name="Google Shape;53;p9"/>
          <p:cNvSpPr/>
          <p:nvPr/>
        </p:nvSpPr>
        <p:spPr>
          <a:xfrm>
            <a:off x="-808002" y="-604251"/>
            <a:ext cx="1945425" cy="2096675"/>
          </a:xfrm>
          <a:custGeom>
            <a:avLst/>
            <a:gdLst/>
            <a:ahLst/>
            <a:cxnLst/>
            <a:rect l="l" t="t" r="r" b="b"/>
            <a:pathLst>
              <a:path w="77817" h="83867" extrusionOk="0">
                <a:moveTo>
                  <a:pt x="20160" y="61946"/>
                </a:moveTo>
                <a:cubicBezTo>
                  <a:pt x="26105" y="72484"/>
                  <a:pt x="29483" y="83698"/>
                  <a:pt x="36373" y="83833"/>
                </a:cubicBezTo>
                <a:cubicBezTo>
                  <a:pt x="43264" y="83968"/>
                  <a:pt x="56639" y="70457"/>
                  <a:pt x="61503" y="62756"/>
                </a:cubicBezTo>
                <a:cubicBezTo>
                  <a:pt x="66367" y="55055"/>
                  <a:pt x="62989" y="43977"/>
                  <a:pt x="65556" y="37627"/>
                </a:cubicBezTo>
                <a:cubicBezTo>
                  <a:pt x="68123" y="31277"/>
                  <a:pt x="75689" y="30331"/>
                  <a:pt x="76905" y="24656"/>
                </a:cubicBezTo>
                <a:cubicBezTo>
                  <a:pt x="78121" y="18982"/>
                  <a:pt x="78121" y="7363"/>
                  <a:pt x="72852" y="3580"/>
                </a:cubicBezTo>
                <a:cubicBezTo>
                  <a:pt x="67583" y="-203"/>
                  <a:pt x="57315" y="-878"/>
                  <a:pt x="45290" y="1959"/>
                </a:cubicBezTo>
                <a:cubicBezTo>
                  <a:pt x="33266" y="4796"/>
                  <a:pt x="4893" y="10605"/>
                  <a:pt x="705" y="20603"/>
                </a:cubicBezTo>
                <a:cubicBezTo>
                  <a:pt x="-3483" y="30601"/>
                  <a:pt x="14215" y="51408"/>
                  <a:pt x="20160" y="6194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4849787" y="-438246"/>
            <a:ext cx="4724175" cy="1371125"/>
          </a:xfrm>
          <a:custGeom>
            <a:avLst/>
            <a:gdLst/>
            <a:ahLst/>
            <a:cxnLst/>
            <a:rect l="l" t="t" r="r" b="b"/>
            <a:pathLst>
              <a:path w="188967" h="54845" extrusionOk="0">
                <a:moveTo>
                  <a:pt x="10289" y="10234"/>
                </a:moveTo>
                <a:cubicBezTo>
                  <a:pt x="-10112" y="16179"/>
                  <a:pt x="4345" y="31311"/>
                  <a:pt x="15964" y="36175"/>
                </a:cubicBezTo>
                <a:cubicBezTo>
                  <a:pt x="27583" y="41039"/>
                  <a:pt x="57712" y="39687"/>
                  <a:pt x="80004" y="39417"/>
                </a:cubicBezTo>
                <a:cubicBezTo>
                  <a:pt x="102297" y="39147"/>
                  <a:pt x="135533" y="32121"/>
                  <a:pt x="149719" y="34553"/>
                </a:cubicBezTo>
                <a:cubicBezTo>
                  <a:pt x="163905" y="36985"/>
                  <a:pt x="159582" y="51577"/>
                  <a:pt x="165121" y="54009"/>
                </a:cubicBezTo>
                <a:cubicBezTo>
                  <a:pt x="170660" y="56441"/>
                  <a:pt x="179037" y="52793"/>
                  <a:pt x="182955" y="49145"/>
                </a:cubicBezTo>
                <a:cubicBezTo>
                  <a:pt x="186873" y="45497"/>
                  <a:pt x="189306" y="39417"/>
                  <a:pt x="188630" y="32121"/>
                </a:cubicBezTo>
                <a:cubicBezTo>
                  <a:pt x="187955" y="24825"/>
                  <a:pt x="187279" y="10639"/>
                  <a:pt x="178902" y="5370"/>
                </a:cubicBezTo>
                <a:cubicBezTo>
                  <a:pt x="170525" y="101"/>
                  <a:pt x="166472" y="-304"/>
                  <a:pt x="138370" y="507"/>
                </a:cubicBezTo>
                <a:cubicBezTo>
                  <a:pt x="110268" y="1318"/>
                  <a:pt x="30690" y="4289"/>
                  <a:pt x="10289" y="102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7" name="Google Shape;57;p10"/>
          <p:cNvSpPr/>
          <p:nvPr/>
        </p:nvSpPr>
        <p:spPr>
          <a:xfrm>
            <a:off x="-754917" y="-487549"/>
            <a:ext cx="2060275" cy="4930225"/>
          </a:xfrm>
          <a:custGeom>
            <a:avLst/>
            <a:gdLst/>
            <a:ahLst/>
            <a:cxnLst/>
            <a:rect l="l" t="t" r="r" b="b"/>
            <a:pathLst>
              <a:path w="82411" h="197209" extrusionOk="0">
                <a:moveTo>
                  <a:pt x="20469" y="196221"/>
                </a:moveTo>
                <a:cubicBezTo>
                  <a:pt x="26279" y="197977"/>
                  <a:pt x="42222" y="198248"/>
                  <a:pt x="46410" y="187304"/>
                </a:cubicBezTo>
                <a:cubicBezTo>
                  <a:pt x="50598" y="176360"/>
                  <a:pt x="44788" y="148123"/>
                  <a:pt x="45599" y="130559"/>
                </a:cubicBezTo>
                <a:cubicBezTo>
                  <a:pt x="46410" y="112995"/>
                  <a:pt x="46140" y="95161"/>
                  <a:pt x="51274" y="81921"/>
                </a:cubicBezTo>
                <a:cubicBezTo>
                  <a:pt x="56408" y="68681"/>
                  <a:pt x="71404" y="61115"/>
                  <a:pt x="76403" y="51117"/>
                </a:cubicBezTo>
                <a:cubicBezTo>
                  <a:pt x="81402" y="41119"/>
                  <a:pt x="83969" y="29500"/>
                  <a:pt x="81267" y="21934"/>
                </a:cubicBezTo>
                <a:cubicBezTo>
                  <a:pt x="78565" y="14368"/>
                  <a:pt x="71000" y="8423"/>
                  <a:pt x="60191" y="5721"/>
                </a:cubicBezTo>
                <a:cubicBezTo>
                  <a:pt x="49383" y="3019"/>
                  <a:pt x="26414" y="-5223"/>
                  <a:pt x="16416" y="5721"/>
                </a:cubicBezTo>
                <a:cubicBezTo>
                  <a:pt x="6418" y="16665"/>
                  <a:pt x="1014" y="42876"/>
                  <a:pt x="203" y="71383"/>
                </a:cubicBezTo>
                <a:cubicBezTo>
                  <a:pt x="-608" y="99891"/>
                  <a:pt x="8174" y="155960"/>
                  <a:pt x="11552" y="176766"/>
                </a:cubicBezTo>
                <a:cubicBezTo>
                  <a:pt x="14930" y="197572"/>
                  <a:pt x="14659" y="194465"/>
                  <a:pt x="20469" y="196221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Google Shape;58;p10"/>
          <p:cNvSpPr/>
          <p:nvPr/>
        </p:nvSpPr>
        <p:spPr>
          <a:xfrm>
            <a:off x="8416177" y="4308206"/>
            <a:ext cx="1093725" cy="1207525"/>
          </a:xfrm>
          <a:custGeom>
            <a:avLst/>
            <a:gdLst/>
            <a:ahLst/>
            <a:cxnLst/>
            <a:rect l="l" t="t" r="r" b="b"/>
            <a:pathLst>
              <a:path w="43749" h="48301" extrusionOk="0">
                <a:moveTo>
                  <a:pt x="41921" y="17361"/>
                </a:moveTo>
                <a:cubicBezTo>
                  <a:pt x="38543" y="10741"/>
                  <a:pt x="26249" y="1689"/>
                  <a:pt x="20034" y="338"/>
                </a:cubicBezTo>
                <a:cubicBezTo>
                  <a:pt x="13819" y="-1013"/>
                  <a:pt x="7740" y="3175"/>
                  <a:pt x="4632" y="9255"/>
                </a:cubicBezTo>
                <a:cubicBezTo>
                  <a:pt x="1525" y="15335"/>
                  <a:pt x="-1853" y="30332"/>
                  <a:pt x="1389" y="36817"/>
                </a:cubicBezTo>
                <a:cubicBezTo>
                  <a:pt x="4632" y="43302"/>
                  <a:pt x="17602" y="47626"/>
                  <a:pt x="24087" y="48166"/>
                </a:cubicBezTo>
                <a:cubicBezTo>
                  <a:pt x="30572" y="48706"/>
                  <a:pt x="37328" y="45193"/>
                  <a:pt x="40300" y="40059"/>
                </a:cubicBezTo>
                <a:cubicBezTo>
                  <a:pt x="43272" y="34925"/>
                  <a:pt x="45299" y="23981"/>
                  <a:pt x="41921" y="173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9" name="Google Shape;59;p10"/>
          <p:cNvSpPr/>
          <p:nvPr/>
        </p:nvSpPr>
        <p:spPr>
          <a:xfrm>
            <a:off x="8017842" y="539508"/>
            <a:ext cx="825850" cy="617275"/>
          </a:xfrm>
          <a:custGeom>
            <a:avLst/>
            <a:gdLst/>
            <a:ahLst/>
            <a:cxnLst/>
            <a:rect l="l" t="t" r="r" b="b"/>
            <a:pathLst>
              <a:path w="33034" h="24691" extrusionOk="0">
                <a:moveTo>
                  <a:pt x="32831" y="15673"/>
                </a:moveTo>
                <a:cubicBezTo>
                  <a:pt x="32021" y="12025"/>
                  <a:pt x="25265" y="5135"/>
                  <a:pt x="19861" y="2703"/>
                </a:cubicBezTo>
                <a:cubicBezTo>
                  <a:pt x="14457" y="271"/>
                  <a:pt x="2026" y="-675"/>
                  <a:pt x="405" y="1081"/>
                </a:cubicBezTo>
                <a:cubicBezTo>
                  <a:pt x="-1216" y="2837"/>
                  <a:pt x="6080" y="9323"/>
                  <a:pt x="10133" y="13241"/>
                </a:cubicBezTo>
                <a:cubicBezTo>
                  <a:pt x="14186" y="17159"/>
                  <a:pt x="20941" y="24185"/>
                  <a:pt x="24724" y="24590"/>
                </a:cubicBezTo>
                <a:cubicBezTo>
                  <a:pt x="28507" y="24995"/>
                  <a:pt x="33642" y="19321"/>
                  <a:pt x="32831" y="1567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1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8" r:id="rId20"/>
    <p:sldLayoutId id="2147483670" r:id="rId21"/>
    <p:sldLayoutId id="214748367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D636F-6F93-4213-B61A-9B9FD5886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76" y="440012"/>
            <a:ext cx="4529081" cy="4111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5" name="Google Shape;524;p34">
            <a:extLst>
              <a:ext uri="{FF2B5EF4-FFF2-40B4-BE49-F238E27FC236}">
                <a16:creationId xmlns:a16="http://schemas.microsoft.com/office/drawing/2014/main" id="{002B5183-4172-4EF4-B99E-518A3B9FE9A7}"/>
              </a:ext>
            </a:extLst>
          </p:cNvPr>
          <p:cNvSpPr txBox="1">
            <a:spLocks/>
          </p:cNvSpPr>
          <p:nvPr/>
        </p:nvSpPr>
        <p:spPr>
          <a:xfrm>
            <a:off x="760101" y="1149712"/>
            <a:ext cx="3482449" cy="790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andal" panose="020B0604020202020204" charset="0"/>
              </a:rPr>
              <a:t>WELCOME !!! </a:t>
            </a:r>
            <a:endParaRPr lang="es" sz="3600" dirty="0">
              <a:solidFill>
                <a:schemeClr val="accent3">
                  <a:lumMod val="75000"/>
                </a:schemeClr>
              </a:solidFill>
              <a:latin typeface="Candal" panose="020B0604020202020204" charset="0"/>
            </a:endParaRPr>
          </a:p>
        </p:txBody>
      </p:sp>
      <p:pic>
        <p:nvPicPr>
          <p:cNvPr id="96" name="Google Shape;1194;p49">
            <a:extLst>
              <a:ext uri="{FF2B5EF4-FFF2-40B4-BE49-F238E27FC236}">
                <a16:creationId xmlns:a16="http://schemas.microsoft.com/office/drawing/2014/main" id="{DE8DD78F-2ABE-4FDF-AEDA-3FF31BEA89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8661" y="2266157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E50FB-EBF2-4122-9501-C542CD68B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736" y="4076325"/>
            <a:ext cx="1276528" cy="638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E0033-0876-46BB-B59A-B31A2DF86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206" y="3860247"/>
            <a:ext cx="1276528" cy="638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7"/>
          <p:cNvSpPr txBox="1">
            <a:spLocks noGrp="1"/>
          </p:cNvSpPr>
          <p:nvPr>
            <p:ph type="subTitle" idx="1"/>
          </p:nvPr>
        </p:nvSpPr>
        <p:spPr>
          <a:xfrm>
            <a:off x="5434956" y="1148588"/>
            <a:ext cx="2308200" cy="23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Database Design: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Tables:</a:t>
            </a:r>
            <a:r>
              <a:rPr lang="en-US" dirty="0"/>
              <a:t> Item, Orders, Suppliers, User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Relationships:</a:t>
            </a:r>
            <a:r>
              <a:rPr lang="en-US" dirty="0"/>
              <a:t> Managed via Entity Framework ORM</a:t>
            </a:r>
            <a:endParaRPr dirty="0"/>
          </a:p>
        </p:txBody>
      </p:sp>
      <p:sp>
        <p:nvSpPr>
          <p:cNvPr id="587" name="Google Shape;587;p37"/>
          <p:cNvSpPr txBox="1">
            <a:spLocks noGrp="1"/>
          </p:cNvSpPr>
          <p:nvPr>
            <p:ph type="subTitle" idx="3"/>
          </p:nvPr>
        </p:nvSpPr>
        <p:spPr>
          <a:xfrm>
            <a:off x="814817" y="624151"/>
            <a:ext cx="3689948" cy="3584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MVC Architecture: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system follows the Model-View-Controller (MVC) pattern: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Model:</a:t>
            </a:r>
            <a:r>
              <a:rPr lang="en-US" dirty="0"/>
              <a:t> Represents data and business logic (e.g., Product, Order entities)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View:</a:t>
            </a:r>
            <a:r>
              <a:rPr lang="en-US" dirty="0"/>
              <a:t> User interface (Razor views with Bootstrap)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Controller:</a:t>
            </a:r>
            <a:r>
              <a:rPr lang="en-US" dirty="0"/>
              <a:t> Handles user input and interactions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4345596" y="2635891"/>
            <a:ext cx="35640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Project</a:t>
            </a:r>
            <a:endParaRPr dirty="0"/>
          </a:p>
        </p:txBody>
      </p:sp>
      <p:sp>
        <p:nvSpPr>
          <p:cNvPr id="599" name="Google Shape;599;p39"/>
          <p:cNvSpPr txBox="1">
            <a:spLocks noGrp="1"/>
          </p:cNvSpPr>
          <p:nvPr>
            <p:ph type="title" idx="2"/>
          </p:nvPr>
        </p:nvSpPr>
        <p:spPr>
          <a:xfrm>
            <a:off x="4345596" y="1718609"/>
            <a:ext cx="1261800" cy="11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grpSp>
        <p:nvGrpSpPr>
          <p:cNvPr id="600" name="Google Shape;600;p39"/>
          <p:cNvGrpSpPr/>
          <p:nvPr/>
        </p:nvGrpSpPr>
        <p:grpSpPr>
          <a:xfrm>
            <a:off x="1234404" y="1276597"/>
            <a:ext cx="2644780" cy="2590306"/>
            <a:chOff x="3197531" y="1955628"/>
            <a:chExt cx="2644780" cy="2590306"/>
          </a:xfrm>
        </p:grpSpPr>
        <p:sp>
          <p:nvSpPr>
            <p:cNvPr id="601" name="Google Shape;601;p39"/>
            <p:cNvSpPr/>
            <p:nvPr/>
          </p:nvSpPr>
          <p:spPr>
            <a:xfrm>
              <a:off x="3197531" y="2043030"/>
              <a:ext cx="2644780" cy="2502905"/>
            </a:xfrm>
            <a:custGeom>
              <a:avLst/>
              <a:gdLst/>
              <a:ahLst/>
              <a:cxnLst/>
              <a:rect l="l" t="t" r="r" b="b"/>
              <a:pathLst>
                <a:path w="48727" h="46111" extrusionOk="0">
                  <a:moveTo>
                    <a:pt x="25214" y="0"/>
                  </a:moveTo>
                  <a:cubicBezTo>
                    <a:pt x="20988" y="0"/>
                    <a:pt x="16863" y="1463"/>
                    <a:pt x="13523" y="4183"/>
                  </a:cubicBezTo>
                  <a:cubicBezTo>
                    <a:pt x="8713" y="8085"/>
                    <a:pt x="6841" y="13924"/>
                    <a:pt x="5194" y="19679"/>
                  </a:cubicBezTo>
                  <a:cubicBezTo>
                    <a:pt x="4745" y="21242"/>
                    <a:pt x="4315" y="22861"/>
                    <a:pt x="3603" y="24321"/>
                  </a:cubicBezTo>
                  <a:cubicBezTo>
                    <a:pt x="2836" y="25902"/>
                    <a:pt x="1825" y="27325"/>
                    <a:pt x="1105" y="28934"/>
                  </a:cubicBezTo>
                  <a:cubicBezTo>
                    <a:pt x="572" y="30113"/>
                    <a:pt x="197" y="31377"/>
                    <a:pt x="122" y="32677"/>
                  </a:cubicBezTo>
                  <a:cubicBezTo>
                    <a:pt x="1" y="35176"/>
                    <a:pt x="955" y="37731"/>
                    <a:pt x="2696" y="39527"/>
                  </a:cubicBezTo>
                  <a:cubicBezTo>
                    <a:pt x="6196" y="43121"/>
                    <a:pt x="13579" y="45282"/>
                    <a:pt x="16152" y="45694"/>
                  </a:cubicBezTo>
                  <a:cubicBezTo>
                    <a:pt x="18024" y="45987"/>
                    <a:pt x="19921" y="46111"/>
                    <a:pt x="21816" y="46111"/>
                  </a:cubicBezTo>
                  <a:cubicBezTo>
                    <a:pt x="23010" y="46111"/>
                    <a:pt x="24202" y="46062"/>
                    <a:pt x="25388" y="45975"/>
                  </a:cubicBezTo>
                  <a:cubicBezTo>
                    <a:pt x="28467" y="45750"/>
                    <a:pt x="31537" y="45320"/>
                    <a:pt x="34578" y="44814"/>
                  </a:cubicBezTo>
                  <a:cubicBezTo>
                    <a:pt x="37020" y="44403"/>
                    <a:pt x="39500" y="43860"/>
                    <a:pt x="41708" y="42700"/>
                  </a:cubicBezTo>
                  <a:cubicBezTo>
                    <a:pt x="42775" y="42138"/>
                    <a:pt x="43767" y="41427"/>
                    <a:pt x="44591" y="40538"/>
                  </a:cubicBezTo>
                  <a:cubicBezTo>
                    <a:pt x="45452" y="39611"/>
                    <a:pt x="46097" y="38526"/>
                    <a:pt x="46565" y="37366"/>
                  </a:cubicBezTo>
                  <a:cubicBezTo>
                    <a:pt x="48727" y="31985"/>
                    <a:pt x="46855" y="26286"/>
                    <a:pt x="47173" y="20746"/>
                  </a:cubicBezTo>
                  <a:cubicBezTo>
                    <a:pt x="47183" y="20652"/>
                    <a:pt x="47183" y="20559"/>
                    <a:pt x="47192" y="20465"/>
                  </a:cubicBezTo>
                  <a:cubicBezTo>
                    <a:pt x="47351" y="18360"/>
                    <a:pt x="47847" y="16320"/>
                    <a:pt x="47959" y="14214"/>
                  </a:cubicBezTo>
                  <a:cubicBezTo>
                    <a:pt x="48147" y="10228"/>
                    <a:pt x="45957" y="7683"/>
                    <a:pt x="42345" y="6298"/>
                  </a:cubicBezTo>
                  <a:cubicBezTo>
                    <a:pt x="40164" y="5465"/>
                    <a:pt x="38115" y="4623"/>
                    <a:pt x="36075" y="3509"/>
                  </a:cubicBezTo>
                  <a:cubicBezTo>
                    <a:pt x="33801" y="2283"/>
                    <a:pt x="31555" y="926"/>
                    <a:pt x="28991" y="393"/>
                  </a:cubicBezTo>
                  <a:cubicBezTo>
                    <a:pt x="27735" y="129"/>
                    <a:pt x="26470" y="0"/>
                    <a:pt x="25214" y="0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9"/>
            <p:cNvGrpSpPr/>
            <p:nvPr/>
          </p:nvGrpSpPr>
          <p:grpSpPr>
            <a:xfrm>
              <a:off x="4654285" y="1955628"/>
              <a:ext cx="966316" cy="1616241"/>
              <a:chOff x="3079110" y="1307628"/>
              <a:chExt cx="966316" cy="1616241"/>
            </a:xfrm>
          </p:grpSpPr>
          <p:sp>
            <p:nvSpPr>
              <p:cNvPr id="603" name="Google Shape;603;p39"/>
              <p:cNvSpPr/>
              <p:nvPr/>
            </p:nvSpPr>
            <p:spPr>
              <a:xfrm>
                <a:off x="3079110" y="1307628"/>
                <a:ext cx="966316" cy="1616241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24699" extrusionOk="0">
                    <a:moveTo>
                      <a:pt x="12830" y="0"/>
                    </a:moveTo>
                    <a:cubicBezTo>
                      <a:pt x="11135" y="0"/>
                      <a:pt x="8732" y="53"/>
                      <a:pt x="7649" y="53"/>
                    </a:cubicBezTo>
                    <a:cubicBezTo>
                      <a:pt x="7504" y="53"/>
                      <a:pt x="7383" y="52"/>
                      <a:pt x="7290" y="50"/>
                    </a:cubicBezTo>
                    <a:cubicBezTo>
                      <a:pt x="7172" y="48"/>
                      <a:pt x="7007" y="47"/>
                      <a:pt x="6805" y="47"/>
                    </a:cubicBezTo>
                    <a:cubicBezTo>
                      <a:pt x="4985" y="47"/>
                      <a:pt x="184" y="115"/>
                      <a:pt x="150" y="115"/>
                    </a:cubicBezTo>
                    <a:cubicBezTo>
                      <a:pt x="0" y="125"/>
                      <a:pt x="28" y="677"/>
                      <a:pt x="28" y="677"/>
                    </a:cubicBezTo>
                    <a:cubicBezTo>
                      <a:pt x="28" y="752"/>
                      <a:pt x="10" y="16632"/>
                      <a:pt x="10" y="24595"/>
                    </a:cubicBezTo>
                    <a:cubicBezTo>
                      <a:pt x="47" y="24698"/>
                      <a:pt x="2564" y="24670"/>
                      <a:pt x="3734" y="24680"/>
                    </a:cubicBezTo>
                    <a:cubicBezTo>
                      <a:pt x="4951" y="24680"/>
                      <a:pt x="6158" y="24670"/>
                      <a:pt x="7374" y="24652"/>
                    </a:cubicBezTo>
                    <a:cubicBezTo>
                      <a:pt x="7450" y="24651"/>
                      <a:pt x="7543" y="24651"/>
                      <a:pt x="7650" y="24651"/>
                    </a:cubicBezTo>
                    <a:cubicBezTo>
                      <a:pt x="8280" y="24651"/>
                      <a:pt x="9415" y="24659"/>
                      <a:pt x="10589" y="24659"/>
                    </a:cubicBezTo>
                    <a:cubicBezTo>
                      <a:pt x="12363" y="24659"/>
                      <a:pt x="14225" y="24639"/>
                      <a:pt x="14552" y="24539"/>
                    </a:cubicBezTo>
                    <a:cubicBezTo>
                      <a:pt x="14561" y="24539"/>
                      <a:pt x="14589" y="24511"/>
                      <a:pt x="14598" y="24502"/>
                    </a:cubicBezTo>
                    <a:cubicBezTo>
                      <a:pt x="14645" y="24492"/>
                      <a:pt x="14692" y="24446"/>
                      <a:pt x="14729" y="24389"/>
                    </a:cubicBezTo>
                    <a:cubicBezTo>
                      <a:pt x="14748" y="20656"/>
                      <a:pt x="14748" y="16913"/>
                      <a:pt x="14739" y="13207"/>
                    </a:cubicBezTo>
                    <a:cubicBezTo>
                      <a:pt x="14729" y="10353"/>
                      <a:pt x="14739" y="7508"/>
                      <a:pt x="14767" y="4673"/>
                    </a:cubicBezTo>
                    <a:lnTo>
                      <a:pt x="14729" y="1098"/>
                    </a:lnTo>
                    <a:cubicBezTo>
                      <a:pt x="14729" y="967"/>
                      <a:pt x="14701" y="171"/>
                      <a:pt x="14683" y="87"/>
                    </a:cubicBezTo>
                    <a:cubicBezTo>
                      <a:pt x="14669" y="21"/>
                      <a:pt x="13888" y="0"/>
                      <a:pt x="12830" y="0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9"/>
              <p:cNvSpPr/>
              <p:nvPr/>
            </p:nvSpPr>
            <p:spPr>
              <a:xfrm>
                <a:off x="3079110" y="1307628"/>
                <a:ext cx="963894" cy="94099"/>
              </a:xfrm>
              <a:custGeom>
                <a:avLst/>
                <a:gdLst/>
                <a:ahLst/>
                <a:cxnLst/>
                <a:rect l="l" t="t" r="r" b="b"/>
                <a:pathLst>
                  <a:path w="14730" h="1438" extrusionOk="0">
                    <a:moveTo>
                      <a:pt x="12830" y="0"/>
                    </a:moveTo>
                    <a:cubicBezTo>
                      <a:pt x="11135" y="0"/>
                      <a:pt x="8732" y="53"/>
                      <a:pt x="7649" y="53"/>
                    </a:cubicBezTo>
                    <a:cubicBezTo>
                      <a:pt x="7504" y="53"/>
                      <a:pt x="7383" y="52"/>
                      <a:pt x="7290" y="50"/>
                    </a:cubicBezTo>
                    <a:cubicBezTo>
                      <a:pt x="7172" y="48"/>
                      <a:pt x="7007" y="47"/>
                      <a:pt x="6805" y="47"/>
                    </a:cubicBezTo>
                    <a:cubicBezTo>
                      <a:pt x="4985" y="47"/>
                      <a:pt x="184" y="115"/>
                      <a:pt x="150" y="115"/>
                    </a:cubicBezTo>
                    <a:cubicBezTo>
                      <a:pt x="0" y="125"/>
                      <a:pt x="28" y="677"/>
                      <a:pt x="28" y="677"/>
                    </a:cubicBezTo>
                    <a:lnTo>
                      <a:pt x="28" y="1425"/>
                    </a:lnTo>
                    <a:cubicBezTo>
                      <a:pt x="501" y="1435"/>
                      <a:pt x="1114" y="1437"/>
                      <a:pt x="1717" y="1437"/>
                    </a:cubicBezTo>
                    <a:cubicBezTo>
                      <a:pt x="2321" y="1437"/>
                      <a:pt x="2915" y="1435"/>
                      <a:pt x="3350" y="1435"/>
                    </a:cubicBezTo>
                    <a:cubicBezTo>
                      <a:pt x="4707" y="1435"/>
                      <a:pt x="6064" y="1425"/>
                      <a:pt x="7430" y="1416"/>
                    </a:cubicBezTo>
                    <a:cubicBezTo>
                      <a:pt x="7954" y="1416"/>
                      <a:pt x="9200" y="1424"/>
                      <a:pt x="10560" y="1424"/>
                    </a:cubicBezTo>
                    <a:cubicBezTo>
                      <a:pt x="12091" y="1424"/>
                      <a:pt x="13768" y="1414"/>
                      <a:pt x="14729" y="1369"/>
                    </a:cubicBezTo>
                    <a:lnTo>
                      <a:pt x="14729" y="1098"/>
                    </a:lnTo>
                    <a:cubicBezTo>
                      <a:pt x="14729" y="967"/>
                      <a:pt x="14701" y="171"/>
                      <a:pt x="14683" y="87"/>
                    </a:cubicBezTo>
                    <a:cubicBezTo>
                      <a:pt x="14669" y="21"/>
                      <a:pt x="13888" y="0"/>
                      <a:pt x="12830" y="0"/>
                    </a:cubicBezTo>
                    <a:close/>
                  </a:path>
                </a:pathLst>
              </a:custGeom>
              <a:solidFill>
                <a:srgbClr val="B34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3978025" y="1335963"/>
                <a:ext cx="41684" cy="38216"/>
              </a:xfrm>
              <a:custGeom>
                <a:avLst/>
                <a:gdLst/>
                <a:ahLst/>
                <a:cxnLst/>
                <a:rect l="l" t="t" r="r" b="b"/>
                <a:pathLst>
                  <a:path w="637" h="584" extrusionOk="0">
                    <a:moveTo>
                      <a:pt x="300" y="0"/>
                    </a:moveTo>
                    <a:cubicBezTo>
                      <a:pt x="272" y="0"/>
                      <a:pt x="253" y="10"/>
                      <a:pt x="225" y="10"/>
                    </a:cubicBezTo>
                    <a:cubicBezTo>
                      <a:pt x="197" y="19"/>
                      <a:pt x="169" y="29"/>
                      <a:pt x="132" y="57"/>
                    </a:cubicBezTo>
                    <a:cubicBezTo>
                      <a:pt x="113" y="66"/>
                      <a:pt x="103" y="75"/>
                      <a:pt x="94" y="94"/>
                    </a:cubicBezTo>
                    <a:cubicBezTo>
                      <a:pt x="75" y="103"/>
                      <a:pt x="57" y="141"/>
                      <a:pt x="47" y="160"/>
                    </a:cubicBezTo>
                    <a:cubicBezTo>
                      <a:pt x="1" y="244"/>
                      <a:pt x="10" y="337"/>
                      <a:pt x="57" y="422"/>
                    </a:cubicBezTo>
                    <a:cubicBezTo>
                      <a:pt x="75" y="450"/>
                      <a:pt x="113" y="487"/>
                      <a:pt x="160" y="534"/>
                    </a:cubicBezTo>
                    <a:cubicBezTo>
                      <a:pt x="210" y="567"/>
                      <a:pt x="267" y="584"/>
                      <a:pt x="324" y="584"/>
                    </a:cubicBezTo>
                    <a:cubicBezTo>
                      <a:pt x="426" y="584"/>
                      <a:pt x="527" y="530"/>
                      <a:pt x="581" y="422"/>
                    </a:cubicBezTo>
                    <a:cubicBezTo>
                      <a:pt x="637" y="300"/>
                      <a:pt x="618" y="169"/>
                      <a:pt x="534" y="94"/>
                    </a:cubicBezTo>
                    <a:cubicBezTo>
                      <a:pt x="497" y="47"/>
                      <a:pt x="440" y="10"/>
                      <a:pt x="365" y="0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3921094" y="1335963"/>
                <a:ext cx="42273" cy="38216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84" extrusionOk="0">
                    <a:moveTo>
                      <a:pt x="300" y="0"/>
                    </a:moveTo>
                    <a:cubicBezTo>
                      <a:pt x="281" y="0"/>
                      <a:pt x="262" y="10"/>
                      <a:pt x="234" y="10"/>
                    </a:cubicBezTo>
                    <a:cubicBezTo>
                      <a:pt x="197" y="19"/>
                      <a:pt x="178" y="29"/>
                      <a:pt x="141" y="57"/>
                    </a:cubicBezTo>
                    <a:cubicBezTo>
                      <a:pt x="122" y="66"/>
                      <a:pt x="103" y="75"/>
                      <a:pt x="94" y="94"/>
                    </a:cubicBezTo>
                    <a:cubicBezTo>
                      <a:pt x="84" y="103"/>
                      <a:pt x="56" y="141"/>
                      <a:pt x="47" y="160"/>
                    </a:cubicBezTo>
                    <a:cubicBezTo>
                      <a:pt x="0" y="244"/>
                      <a:pt x="10" y="337"/>
                      <a:pt x="56" y="422"/>
                    </a:cubicBezTo>
                    <a:cubicBezTo>
                      <a:pt x="84" y="450"/>
                      <a:pt x="122" y="487"/>
                      <a:pt x="159" y="534"/>
                    </a:cubicBezTo>
                    <a:cubicBezTo>
                      <a:pt x="209" y="567"/>
                      <a:pt x="268" y="584"/>
                      <a:pt x="326" y="584"/>
                    </a:cubicBezTo>
                    <a:cubicBezTo>
                      <a:pt x="430" y="584"/>
                      <a:pt x="532" y="530"/>
                      <a:pt x="580" y="422"/>
                    </a:cubicBezTo>
                    <a:cubicBezTo>
                      <a:pt x="646" y="300"/>
                      <a:pt x="618" y="169"/>
                      <a:pt x="534" y="94"/>
                    </a:cubicBezTo>
                    <a:cubicBezTo>
                      <a:pt x="506" y="47"/>
                      <a:pt x="449" y="10"/>
                      <a:pt x="3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9"/>
              <p:cNvSpPr/>
              <p:nvPr/>
            </p:nvSpPr>
            <p:spPr>
              <a:xfrm>
                <a:off x="3865341" y="1335963"/>
                <a:ext cx="42338" cy="38216"/>
              </a:xfrm>
              <a:custGeom>
                <a:avLst/>
                <a:gdLst/>
                <a:ahLst/>
                <a:cxnLst/>
                <a:rect l="l" t="t" r="r" b="b"/>
                <a:pathLst>
                  <a:path w="647" h="584" extrusionOk="0">
                    <a:moveTo>
                      <a:pt x="300" y="0"/>
                    </a:moveTo>
                    <a:cubicBezTo>
                      <a:pt x="281" y="0"/>
                      <a:pt x="253" y="10"/>
                      <a:pt x="235" y="10"/>
                    </a:cubicBezTo>
                    <a:cubicBezTo>
                      <a:pt x="197" y="19"/>
                      <a:pt x="169" y="29"/>
                      <a:pt x="141" y="57"/>
                    </a:cubicBezTo>
                    <a:cubicBezTo>
                      <a:pt x="113" y="66"/>
                      <a:pt x="104" y="75"/>
                      <a:pt x="94" y="94"/>
                    </a:cubicBezTo>
                    <a:cubicBezTo>
                      <a:pt x="85" y="103"/>
                      <a:pt x="57" y="141"/>
                      <a:pt x="47" y="160"/>
                    </a:cubicBezTo>
                    <a:cubicBezTo>
                      <a:pt x="1" y="244"/>
                      <a:pt x="10" y="337"/>
                      <a:pt x="57" y="422"/>
                    </a:cubicBezTo>
                    <a:cubicBezTo>
                      <a:pt x="85" y="450"/>
                      <a:pt x="104" y="487"/>
                      <a:pt x="160" y="534"/>
                    </a:cubicBezTo>
                    <a:cubicBezTo>
                      <a:pt x="210" y="567"/>
                      <a:pt x="267" y="584"/>
                      <a:pt x="324" y="584"/>
                    </a:cubicBezTo>
                    <a:cubicBezTo>
                      <a:pt x="426" y="584"/>
                      <a:pt x="527" y="530"/>
                      <a:pt x="581" y="422"/>
                    </a:cubicBezTo>
                    <a:cubicBezTo>
                      <a:pt x="646" y="300"/>
                      <a:pt x="618" y="169"/>
                      <a:pt x="534" y="94"/>
                    </a:cubicBezTo>
                    <a:cubicBezTo>
                      <a:pt x="497" y="47"/>
                      <a:pt x="441" y="10"/>
                      <a:pt x="3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9"/>
              <p:cNvSpPr/>
              <p:nvPr/>
            </p:nvSpPr>
            <p:spPr>
              <a:xfrm>
                <a:off x="3137873" y="1455386"/>
                <a:ext cx="341780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90" extrusionOk="0">
                    <a:moveTo>
                      <a:pt x="5194" y="0"/>
                    </a:moveTo>
                    <a:cubicBezTo>
                      <a:pt x="4862" y="10"/>
                      <a:pt x="4312" y="12"/>
                      <a:pt x="3798" y="12"/>
                    </a:cubicBezTo>
                    <a:cubicBezTo>
                      <a:pt x="3283" y="12"/>
                      <a:pt x="2803" y="10"/>
                      <a:pt x="2611" y="10"/>
                    </a:cubicBezTo>
                    <a:lnTo>
                      <a:pt x="1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2611" y="487"/>
                    </a:lnTo>
                    <a:cubicBezTo>
                      <a:pt x="2813" y="487"/>
                      <a:pt x="3316" y="489"/>
                      <a:pt x="3843" y="489"/>
                    </a:cubicBezTo>
                    <a:cubicBezTo>
                      <a:pt x="4371" y="489"/>
                      <a:pt x="4923" y="487"/>
                      <a:pt x="5222" y="477"/>
                    </a:cubicBezTo>
                    <a:lnTo>
                      <a:pt x="5222" y="215"/>
                    </a:lnTo>
                    <a:cubicBezTo>
                      <a:pt x="5222" y="187"/>
                      <a:pt x="5213" y="47"/>
                      <a:pt x="5194" y="0"/>
                    </a:cubicBezTo>
                    <a:close/>
                  </a:path>
                </a:pathLst>
              </a:custGeom>
              <a:solidFill>
                <a:srgbClr val="D66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9"/>
              <p:cNvSpPr/>
              <p:nvPr/>
            </p:nvSpPr>
            <p:spPr>
              <a:xfrm>
                <a:off x="3272609" y="1538623"/>
                <a:ext cx="164183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81" extrusionOk="0">
                    <a:moveTo>
                      <a:pt x="2499" y="1"/>
                    </a:moveTo>
                    <a:cubicBezTo>
                      <a:pt x="2340" y="10"/>
                      <a:pt x="2075" y="13"/>
                      <a:pt x="1827" y="13"/>
                    </a:cubicBezTo>
                    <a:cubicBezTo>
                      <a:pt x="1579" y="13"/>
                      <a:pt x="1348" y="10"/>
                      <a:pt x="1254" y="10"/>
                    </a:cubicBezTo>
                    <a:lnTo>
                      <a:pt x="19" y="10"/>
                    </a:lnTo>
                    <a:cubicBezTo>
                      <a:pt x="2" y="45"/>
                      <a:pt x="17" y="105"/>
                      <a:pt x="4" y="105"/>
                    </a:cubicBezTo>
                    <a:cubicBezTo>
                      <a:pt x="3" y="105"/>
                      <a:pt x="2" y="104"/>
                      <a:pt x="0" y="104"/>
                    </a:cubicBezTo>
                    <a:lnTo>
                      <a:pt x="0" y="478"/>
                    </a:lnTo>
                    <a:lnTo>
                      <a:pt x="1245" y="478"/>
                    </a:lnTo>
                    <a:cubicBezTo>
                      <a:pt x="1339" y="478"/>
                      <a:pt x="1577" y="480"/>
                      <a:pt x="1829" y="480"/>
                    </a:cubicBezTo>
                    <a:cubicBezTo>
                      <a:pt x="2080" y="480"/>
                      <a:pt x="2344" y="478"/>
                      <a:pt x="2490" y="469"/>
                    </a:cubicBezTo>
                    <a:lnTo>
                      <a:pt x="2490" y="207"/>
                    </a:lnTo>
                    <a:cubicBezTo>
                      <a:pt x="2508" y="188"/>
                      <a:pt x="2499" y="57"/>
                      <a:pt x="2499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9"/>
              <p:cNvSpPr/>
              <p:nvPr/>
            </p:nvSpPr>
            <p:spPr>
              <a:xfrm>
                <a:off x="3455703" y="1538623"/>
                <a:ext cx="110262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481" extrusionOk="0">
                    <a:moveTo>
                      <a:pt x="1675" y="1"/>
                    </a:moveTo>
                    <a:cubicBezTo>
                      <a:pt x="1568" y="10"/>
                      <a:pt x="1390" y="13"/>
                      <a:pt x="1223" y="13"/>
                    </a:cubicBezTo>
                    <a:cubicBezTo>
                      <a:pt x="1055" y="13"/>
                      <a:pt x="899" y="10"/>
                      <a:pt x="833" y="10"/>
                    </a:cubicBezTo>
                    <a:lnTo>
                      <a:pt x="0" y="10"/>
                    </a:lnTo>
                    <a:lnTo>
                      <a:pt x="0" y="104"/>
                    </a:lnTo>
                    <a:lnTo>
                      <a:pt x="0" y="478"/>
                    </a:lnTo>
                    <a:lnTo>
                      <a:pt x="843" y="478"/>
                    </a:lnTo>
                    <a:cubicBezTo>
                      <a:pt x="908" y="478"/>
                      <a:pt x="1072" y="480"/>
                      <a:pt x="1243" y="480"/>
                    </a:cubicBezTo>
                    <a:cubicBezTo>
                      <a:pt x="1413" y="480"/>
                      <a:pt x="1591" y="478"/>
                      <a:pt x="1685" y="469"/>
                    </a:cubicBezTo>
                    <a:lnTo>
                      <a:pt x="1685" y="207"/>
                    </a:lnTo>
                    <a:cubicBezTo>
                      <a:pt x="1675" y="188"/>
                      <a:pt x="1675" y="57"/>
                      <a:pt x="1675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9"/>
              <p:cNvSpPr/>
              <p:nvPr/>
            </p:nvSpPr>
            <p:spPr>
              <a:xfrm>
                <a:off x="3330128" y="1602948"/>
                <a:ext cx="594696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4" extrusionOk="0">
                    <a:moveTo>
                      <a:pt x="9059" y="0"/>
                    </a:moveTo>
                    <a:cubicBezTo>
                      <a:pt x="8479" y="10"/>
                      <a:pt x="7520" y="12"/>
                      <a:pt x="6620" y="12"/>
                    </a:cubicBezTo>
                    <a:cubicBezTo>
                      <a:pt x="5721" y="12"/>
                      <a:pt x="4881" y="10"/>
                      <a:pt x="4540" y="10"/>
                    </a:cubicBezTo>
                    <a:lnTo>
                      <a:pt x="2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4540" y="487"/>
                    </a:lnTo>
                    <a:cubicBezTo>
                      <a:pt x="4941" y="487"/>
                      <a:pt x="6029" y="493"/>
                      <a:pt x="7082" y="493"/>
                    </a:cubicBezTo>
                    <a:cubicBezTo>
                      <a:pt x="7872" y="493"/>
                      <a:pt x="8642" y="490"/>
                      <a:pt x="9087" y="478"/>
                    </a:cubicBezTo>
                    <a:cubicBezTo>
                      <a:pt x="9087" y="393"/>
                      <a:pt x="9087" y="300"/>
                      <a:pt x="9078" y="225"/>
                    </a:cubicBezTo>
                    <a:cubicBezTo>
                      <a:pt x="9078" y="188"/>
                      <a:pt x="9078" y="4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9"/>
              <p:cNvSpPr/>
              <p:nvPr/>
            </p:nvSpPr>
            <p:spPr>
              <a:xfrm>
                <a:off x="3330128" y="1653138"/>
                <a:ext cx="594696" cy="32719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500" extrusionOk="0">
                    <a:moveTo>
                      <a:pt x="9059" y="1"/>
                    </a:moveTo>
                    <a:cubicBezTo>
                      <a:pt x="8363" y="18"/>
                      <a:pt x="7121" y="21"/>
                      <a:pt x="6091" y="21"/>
                    </a:cubicBezTo>
                    <a:cubicBezTo>
                      <a:pt x="5405" y="21"/>
                      <a:pt x="4813" y="20"/>
                      <a:pt x="4540" y="20"/>
                    </a:cubicBezTo>
                    <a:lnTo>
                      <a:pt x="29" y="20"/>
                    </a:lnTo>
                    <a:cubicBezTo>
                      <a:pt x="1" y="48"/>
                      <a:pt x="1" y="122"/>
                      <a:pt x="1" y="122"/>
                    </a:cubicBezTo>
                    <a:lnTo>
                      <a:pt x="1" y="497"/>
                    </a:lnTo>
                    <a:lnTo>
                      <a:pt x="4540" y="497"/>
                    </a:lnTo>
                    <a:cubicBezTo>
                      <a:pt x="4890" y="497"/>
                      <a:pt x="5768" y="499"/>
                      <a:pt x="6687" y="499"/>
                    </a:cubicBezTo>
                    <a:cubicBezTo>
                      <a:pt x="7607" y="499"/>
                      <a:pt x="8568" y="497"/>
                      <a:pt x="9087" y="487"/>
                    </a:cubicBezTo>
                    <a:cubicBezTo>
                      <a:pt x="9087" y="403"/>
                      <a:pt x="9087" y="310"/>
                      <a:pt x="9078" y="225"/>
                    </a:cubicBezTo>
                    <a:cubicBezTo>
                      <a:pt x="9078" y="188"/>
                      <a:pt x="9078" y="48"/>
                      <a:pt x="90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9"/>
              <p:cNvSpPr/>
              <p:nvPr/>
            </p:nvSpPr>
            <p:spPr>
              <a:xfrm>
                <a:off x="3330128" y="1703983"/>
                <a:ext cx="594696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4" extrusionOk="0">
                    <a:moveTo>
                      <a:pt x="9059" y="0"/>
                    </a:moveTo>
                    <a:cubicBezTo>
                      <a:pt x="8479" y="10"/>
                      <a:pt x="7520" y="12"/>
                      <a:pt x="6620" y="12"/>
                    </a:cubicBezTo>
                    <a:cubicBezTo>
                      <a:pt x="5721" y="12"/>
                      <a:pt x="4881" y="10"/>
                      <a:pt x="4540" y="10"/>
                    </a:cubicBezTo>
                    <a:lnTo>
                      <a:pt x="2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4540" y="487"/>
                    </a:lnTo>
                    <a:cubicBezTo>
                      <a:pt x="4941" y="487"/>
                      <a:pt x="6029" y="493"/>
                      <a:pt x="7082" y="493"/>
                    </a:cubicBezTo>
                    <a:cubicBezTo>
                      <a:pt x="7872" y="493"/>
                      <a:pt x="8642" y="490"/>
                      <a:pt x="9087" y="478"/>
                    </a:cubicBezTo>
                    <a:cubicBezTo>
                      <a:pt x="9087" y="394"/>
                      <a:pt x="9087" y="300"/>
                      <a:pt x="9078" y="225"/>
                    </a:cubicBezTo>
                    <a:cubicBezTo>
                      <a:pt x="9078" y="188"/>
                      <a:pt x="9078" y="5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9"/>
              <p:cNvSpPr/>
              <p:nvPr/>
            </p:nvSpPr>
            <p:spPr>
              <a:xfrm>
                <a:off x="3329605" y="1754174"/>
                <a:ext cx="401721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89" extrusionOk="0">
                    <a:moveTo>
                      <a:pt x="6120" y="1"/>
                    </a:moveTo>
                    <a:cubicBezTo>
                      <a:pt x="5648" y="18"/>
                      <a:pt x="4809" y="21"/>
                      <a:pt x="4117" y="21"/>
                    </a:cubicBezTo>
                    <a:cubicBezTo>
                      <a:pt x="3655" y="21"/>
                      <a:pt x="3258" y="20"/>
                      <a:pt x="3078" y="20"/>
                    </a:cubicBezTo>
                    <a:lnTo>
                      <a:pt x="18" y="20"/>
                    </a:lnTo>
                    <a:cubicBezTo>
                      <a:pt x="1" y="46"/>
                      <a:pt x="8" y="114"/>
                      <a:pt x="9" y="114"/>
                    </a:cubicBezTo>
                    <a:cubicBezTo>
                      <a:pt x="9" y="114"/>
                      <a:pt x="9" y="114"/>
                      <a:pt x="9" y="113"/>
                    </a:cubicBezTo>
                    <a:lnTo>
                      <a:pt x="9" y="487"/>
                    </a:lnTo>
                    <a:lnTo>
                      <a:pt x="3060" y="487"/>
                    </a:lnTo>
                    <a:cubicBezTo>
                      <a:pt x="3247" y="487"/>
                      <a:pt x="3663" y="489"/>
                      <a:pt x="4140" y="489"/>
                    </a:cubicBezTo>
                    <a:cubicBezTo>
                      <a:pt x="4856" y="489"/>
                      <a:pt x="5708" y="486"/>
                      <a:pt x="6129" y="469"/>
                    </a:cubicBezTo>
                    <a:lnTo>
                      <a:pt x="6129" y="216"/>
                    </a:lnTo>
                    <a:cubicBezTo>
                      <a:pt x="6138" y="188"/>
                      <a:pt x="6129" y="66"/>
                      <a:pt x="6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9"/>
              <p:cNvSpPr/>
              <p:nvPr/>
            </p:nvSpPr>
            <p:spPr>
              <a:xfrm>
                <a:off x="3330128" y="1805019"/>
                <a:ext cx="106663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481" extrusionOk="0">
                    <a:moveTo>
                      <a:pt x="1620" y="1"/>
                    </a:moveTo>
                    <a:cubicBezTo>
                      <a:pt x="1512" y="10"/>
                      <a:pt x="1341" y="12"/>
                      <a:pt x="1181" y="12"/>
                    </a:cubicBezTo>
                    <a:cubicBezTo>
                      <a:pt x="1021" y="12"/>
                      <a:pt x="871" y="10"/>
                      <a:pt x="806" y="10"/>
                    </a:cubicBezTo>
                    <a:lnTo>
                      <a:pt x="1" y="10"/>
                    </a:lnTo>
                    <a:lnTo>
                      <a:pt x="1" y="103"/>
                    </a:lnTo>
                    <a:lnTo>
                      <a:pt x="1" y="478"/>
                    </a:lnTo>
                    <a:lnTo>
                      <a:pt x="806" y="478"/>
                    </a:lnTo>
                    <a:cubicBezTo>
                      <a:pt x="871" y="478"/>
                      <a:pt x="1028" y="480"/>
                      <a:pt x="1192" y="480"/>
                    </a:cubicBezTo>
                    <a:cubicBezTo>
                      <a:pt x="1356" y="480"/>
                      <a:pt x="1526" y="478"/>
                      <a:pt x="1620" y="468"/>
                    </a:cubicBezTo>
                    <a:lnTo>
                      <a:pt x="1620" y="206"/>
                    </a:lnTo>
                    <a:cubicBezTo>
                      <a:pt x="1629" y="188"/>
                      <a:pt x="1620" y="57"/>
                      <a:pt x="1620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9"/>
              <p:cNvSpPr/>
              <p:nvPr/>
            </p:nvSpPr>
            <p:spPr>
              <a:xfrm>
                <a:off x="3330128" y="1856453"/>
                <a:ext cx="106663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490" extrusionOk="0">
                    <a:moveTo>
                      <a:pt x="1620" y="1"/>
                    </a:moveTo>
                    <a:cubicBezTo>
                      <a:pt x="1512" y="10"/>
                      <a:pt x="1341" y="12"/>
                      <a:pt x="1181" y="12"/>
                    </a:cubicBezTo>
                    <a:cubicBezTo>
                      <a:pt x="1021" y="12"/>
                      <a:pt x="871" y="10"/>
                      <a:pt x="806" y="10"/>
                    </a:cubicBezTo>
                    <a:lnTo>
                      <a:pt x="1" y="10"/>
                    </a:lnTo>
                    <a:lnTo>
                      <a:pt x="1" y="113"/>
                    </a:lnTo>
                    <a:lnTo>
                      <a:pt x="1" y="487"/>
                    </a:lnTo>
                    <a:lnTo>
                      <a:pt x="806" y="487"/>
                    </a:lnTo>
                    <a:cubicBezTo>
                      <a:pt x="871" y="487"/>
                      <a:pt x="1028" y="490"/>
                      <a:pt x="1192" y="490"/>
                    </a:cubicBezTo>
                    <a:cubicBezTo>
                      <a:pt x="1356" y="490"/>
                      <a:pt x="1526" y="487"/>
                      <a:pt x="1620" y="478"/>
                    </a:cubicBezTo>
                    <a:lnTo>
                      <a:pt x="1620" y="216"/>
                    </a:lnTo>
                    <a:cubicBezTo>
                      <a:pt x="1629" y="169"/>
                      <a:pt x="1620" y="47"/>
                      <a:pt x="1620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9"/>
              <p:cNvSpPr/>
              <p:nvPr/>
            </p:nvSpPr>
            <p:spPr>
              <a:xfrm>
                <a:off x="3330128" y="1906643"/>
                <a:ext cx="594696" cy="32653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9" extrusionOk="0">
                    <a:moveTo>
                      <a:pt x="9059" y="1"/>
                    </a:moveTo>
                    <a:cubicBezTo>
                      <a:pt x="8562" y="13"/>
                      <a:pt x="7786" y="16"/>
                      <a:pt x="7008" y="16"/>
                    </a:cubicBezTo>
                    <a:cubicBezTo>
                      <a:pt x="5971" y="16"/>
                      <a:pt x="4930" y="10"/>
                      <a:pt x="4540" y="10"/>
                    </a:cubicBezTo>
                    <a:lnTo>
                      <a:pt x="29" y="10"/>
                    </a:lnTo>
                    <a:cubicBezTo>
                      <a:pt x="1" y="48"/>
                      <a:pt x="1" y="123"/>
                      <a:pt x="1" y="123"/>
                    </a:cubicBezTo>
                    <a:lnTo>
                      <a:pt x="1" y="497"/>
                    </a:lnTo>
                    <a:lnTo>
                      <a:pt x="4540" y="497"/>
                    </a:lnTo>
                    <a:cubicBezTo>
                      <a:pt x="4820" y="497"/>
                      <a:pt x="5438" y="498"/>
                      <a:pt x="6144" y="498"/>
                    </a:cubicBezTo>
                    <a:cubicBezTo>
                      <a:pt x="7204" y="498"/>
                      <a:pt x="8464" y="495"/>
                      <a:pt x="9087" y="478"/>
                    </a:cubicBezTo>
                    <a:cubicBezTo>
                      <a:pt x="9087" y="403"/>
                      <a:pt x="9087" y="310"/>
                      <a:pt x="9078" y="226"/>
                    </a:cubicBezTo>
                    <a:cubicBezTo>
                      <a:pt x="9078" y="179"/>
                      <a:pt x="9078" y="48"/>
                      <a:pt x="90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9"/>
              <p:cNvSpPr/>
              <p:nvPr/>
            </p:nvSpPr>
            <p:spPr>
              <a:xfrm>
                <a:off x="3584287" y="1538623"/>
                <a:ext cx="1592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81" extrusionOk="0">
                    <a:moveTo>
                      <a:pt x="2424" y="1"/>
                    </a:moveTo>
                    <a:cubicBezTo>
                      <a:pt x="2270" y="10"/>
                      <a:pt x="2015" y="13"/>
                      <a:pt x="1775" y="13"/>
                    </a:cubicBezTo>
                    <a:cubicBezTo>
                      <a:pt x="1535" y="13"/>
                      <a:pt x="1311" y="10"/>
                      <a:pt x="1217" y="10"/>
                    </a:cubicBezTo>
                    <a:lnTo>
                      <a:pt x="10" y="10"/>
                    </a:lnTo>
                    <a:cubicBezTo>
                      <a:pt x="1" y="45"/>
                      <a:pt x="9" y="105"/>
                      <a:pt x="2" y="105"/>
                    </a:cubicBezTo>
                    <a:cubicBezTo>
                      <a:pt x="2" y="105"/>
                      <a:pt x="1" y="104"/>
                      <a:pt x="0" y="104"/>
                    </a:cubicBezTo>
                    <a:lnTo>
                      <a:pt x="0" y="478"/>
                    </a:lnTo>
                    <a:lnTo>
                      <a:pt x="1217" y="478"/>
                    </a:lnTo>
                    <a:cubicBezTo>
                      <a:pt x="1311" y="478"/>
                      <a:pt x="1545" y="480"/>
                      <a:pt x="1789" y="480"/>
                    </a:cubicBezTo>
                    <a:cubicBezTo>
                      <a:pt x="2033" y="480"/>
                      <a:pt x="2288" y="478"/>
                      <a:pt x="2424" y="469"/>
                    </a:cubicBezTo>
                    <a:lnTo>
                      <a:pt x="2424" y="207"/>
                    </a:lnTo>
                    <a:cubicBezTo>
                      <a:pt x="2434" y="188"/>
                      <a:pt x="2434" y="57"/>
                      <a:pt x="2424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9"/>
              <p:cNvSpPr/>
              <p:nvPr/>
            </p:nvSpPr>
            <p:spPr>
              <a:xfrm>
                <a:off x="3272609" y="2026067"/>
                <a:ext cx="164183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85" extrusionOk="0">
                    <a:moveTo>
                      <a:pt x="2499" y="1"/>
                    </a:moveTo>
                    <a:cubicBezTo>
                      <a:pt x="2363" y="13"/>
                      <a:pt x="2149" y="16"/>
                      <a:pt x="1934" y="16"/>
                    </a:cubicBezTo>
                    <a:cubicBezTo>
                      <a:pt x="1648" y="16"/>
                      <a:pt x="1361" y="10"/>
                      <a:pt x="1254" y="10"/>
                    </a:cubicBezTo>
                    <a:lnTo>
                      <a:pt x="19" y="10"/>
                    </a:lnTo>
                    <a:cubicBezTo>
                      <a:pt x="2" y="43"/>
                      <a:pt x="15" y="107"/>
                      <a:pt x="5" y="107"/>
                    </a:cubicBezTo>
                    <a:cubicBezTo>
                      <a:pt x="4" y="107"/>
                      <a:pt x="2" y="106"/>
                      <a:pt x="0" y="104"/>
                    </a:cubicBezTo>
                    <a:lnTo>
                      <a:pt x="0" y="478"/>
                    </a:lnTo>
                    <a:lnTo>
                      <a:pt x="1245" y="478"/>
                    </a:lnTo>
                    <a:cubicBezTo>
                      <a:pt x="1352" y="478"/>
                      <a:pt x="1648" y="484"/>
                      <a:pt x="1937" y="484"/>
                    </a:cubicBezTo>
                    <a:cubicBezTo>
                      <a:pt x="2153" y="484"/>
                      <a:pt x="2365" y="481"/>
                      <a:pt x="2490" y="469"/>
                    </a:cubicBezTo>
                    <a:lnTo>
                      <a:pt x="2490" y="216"/>
                    </a:lnTo>
                    <a:cubicBezTo>
                      <a:pt x="2508" y="188"/>
                      <a:pt x="2499" y="57"/>
                      <a:pt x="2499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9"/>
              <p:cNvSpPr/>
              <p:nvPr/>
            </p:nvSpPr>
            <p:spPr>
              <a:xfrm>
                <a:off x="3272609" y="2095889"/>
                <a:ext cx="164183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90" extrusionOk="0">
                    <a:moveTo>
                      <a:pt x="2499" y="1"/>
                    </a:moveTo>
                    <a:cubicBezTo>
                      <a:pt x="2340" y="10"/>
                      <a:pt x="2075" y="12"/>
                      <a:pt x="1827" y="12"/>
                    </a:cubicBezTo>
                    <a:cubicBezTo>
                      <a:pt x="1579" y="12"/>
                      <a:pt x="1348" y="10"/>
                      <a:pt x="1254" y="10"/>
                    </a:cubicBezTo>
                    <a:lnTo>
                      <a:pt x="19" y="10"/>
                    </a:lnTo>
                    <a:cubicBezTo>
                      <a:pt x="0" y="47"/>
                      <a:pt x="19" y="113"/>
                      <a:pt x="0" y="113"/>
                    </a:cubicBezTo>
                    <a:lnTo>
                      <a:pt x="0" y="487"/>
                    </a:lnTo>
                    <a:lnTo>
                      <a:pt x="1245" y="487"/>
                    </a:lnTo>
                    <a:cubicBezTo>
                      <a:pt x="1339" y="487"/>
                      <a:pt x="1577" y="489"/>
                      <a:pt x="1829" y="489"/>
                    </a:cubicBezTo>
                    <a:cubicBezTo>
                      <a:pt x="2080" y="489"/>
                      <a:pt x="2344" y="487"/>
                      <a:pt x="2490" y="478"/>
                    </a:cubicBezTo>
                    <a:lnTo>
                      <a:pt x="2490" y="225"/>
                    </a:lnTo>
                    <a:cubicBezTo>
                      <a:pt x="2508" y="178"/>
                      <a:pt x="2499" y="47"/>
                      <a:pt x="24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9"/>
              <p:cNvSpPr/>
              <p:nvPr/>
            </p:nvSpPr>
            <p:spPr>
              <a:xfrm>
                <a:off x="3272609" y="2156484"/>
                <a:ext cx="139055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490" extrusionOk="0">
                    <a:moveTo>
                      <a:pt x="2096" y="1"/>
                    </a:moveTo>
                    <a:cubicBezTo>
                      <a:pt x="1961" y="10"/>
                      <a:pt x="1739" y="13"/>
                      <a:pt x="1532" y="13"/>
                    </a:cubicBezTo>
                    <a:cubicBezTo>
                      <a:pt x="1324" y="13"/>
                      <a:pt x="1133" y="10"/>
                      <a:pt x="1058" y="10"/>
                    </a:cubicBezTo>
                    <a:lnTo>
                      <a:pt x="19" y="10"/>
                    </a:lnTo>
                    <a:cubicBezTo>
                      <a:pt x="0" y="48"/>
                      <a:pt x="19" y="113"/>
                      <a:pt x="19" y="113"/>
                    </a:cubicBezTo>
                    <a:lnTo>
                      <a:pt x="19" y="488"/>
                    </a:lnTo>
                    <a:lnTo>
                      <a:pt x="1067" y="488"/>
                    </a:lnTo>
                    <a:cubicBezTo>
                      <a:pt x="1151" y="488"/>
                      <a:pt x="1353" y="490"/>
                      <a:pt x="1564" y="490"/>
                    </a:cubicBezTo>
                    <a:cubicBezTo>
                      <a:pt x="1776" y="490"/>
                      <a:pt x="1998" y="488"/>
                      <a:pt x="2125" y="478"/>
                    </a:cubicBezTo>
                    <a:lnTo>
                      <a:pt x="2125" y="216"/>
                    </a:lnTo>
                    <a:cubicBezTo>
                      <a:pt x="2096" y="188"/>
                      <a:pt x="2096" y="48"/>
                      <a:pt x="2096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9"/>
              <p:cNvSpPr/>
              <p:nvPr/>
            </p:nvSpPr>
            <p:spPr>
              <a:xfrm>
                <a:off x="3455703" y="2026067"/>
                <a:ext cx="110262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485" extrusionOk="0">
                    <a:moveTo>
                      <a:pt x="1675" y="1"/>
                    </a:moveTo>
                    <a:cubicBezTo>
                      <a:pt x="1583" y="13"/>
                      <a:pt x="1439" y="16"/>
                      <a:pt x="1295" y="16"/>
                    </a:cubicBezTo>
                    <a:cubicBezTo>
                      <a:pt x="1102" y="16"/>
                      <a:pt x="908" y="10"/>
                      <a:pt x="833" y="10"/>
                    </a:cubicBezTo>
                    <a:lnTo>
                      <a:pt x="0" y="10"/>
                    </a:lnTo>
                    <a:lnTo>
                      <a:pt x="0" y="104"/>
                    </a:lnTo>
                    <a:lnTo>
                      <a:pt x="0" y="478"/>
                    </a:lnTo>
                    <a:lnTo>
                      <a:pt x="843" y="478"/>
                    </a:lnTo>
                    <a:cubicBezTo>
                      <a:pt x="917" y="478"/>
                      <a:pt x="1121" y="484"/>
                      <a:pt x="1316" y="484"/>
                    </a:cubicBezTo>
                    <a:cubicBezTo>
                      <a:pt x="1462" y="484"/>
                      <a:pt x="1605" y="481"/>
                      <a:pt x="1685" y="469"/>
                    </a:cubicBezTo>
                    <a:lnTo>
                      <a:pt x="1685" y="216"/>
                    </a:lnTo>
                    <a:cubicBezTo>
                      <a:pt x="1675" y="188"/>
                      <a:pt x="1675" y="57"/>
                      <a:pt x="1675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9"/>
              <p:cNvSpPr/>
              <p:nvPr/>
            </p:nvSpPr>
            <p:spPr>
              <a:xfrm>
                <a:off x="3330128" y="2269167"/>
                <a:ext cx="594696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89" extrusionOk="0">
                    <a:moveTo>
                      <a:pt x="9059" y="1"/>
                    </a:moveTo>
                    <a:cubicBezTo>
                      <a:pt x="8363" y="18"/>
                      <a:pt x="7121" y="21"/>
                      <a:pt x="6091" y="21"/>
                    </a:cubicBezTo>
                    <a:cubicBezTo>
                      <a:pt x="5405" y="21"/>
                      <a:pt x="4813" y="19"/>
                      <a:pt x="4540" y="19"/>
                    </a:cubicBezTo>
                    <a:lnTo>
                      <a:pt x="29" y="19"/>
                    </a:lnTo>
                    <a:cubicBezTo>
                      <a:pt x="3" y="5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3"/>
                    </a:cubicBezTo>
                    <a:lnTo>
                      <a:pt x="1" y="487"/>
                    </a:lnTo>
                    <a:lnTo>
                      <a:pt x="4540" y="487"/>
                    </a:lnTo>
                    <a:cubicBezTo>
                      <a:pt x="4820" y="487"/>
                      <a:pt x="5438" y="489"/>
                      <a:pt x="6144" y="489"/>
                    </a:cubicBezTo>
                    <a:cubicBezTo>
                      <a:pt x="7204" y="489"/>
                      <a:pt x="8464" y="486"/>
                      <a:pt x="9087" y="469"/>
                    </a:cubicBezTo>
                    <a:cubicBezTo>
                      <a:pt x="9087" y="394"/>
                      <a:pt x="9087" y="300"/>
                      <a:pt x="9078" y="216"/>
                    </a:cubicBezTo>
                    <a:cubicBezTo>
                      <a:pt x="9078" y="179"/>
                      <a:pt x="9078" y="57"/>
                      <a:pt x="90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9"/>
              <p:cNvSpPr/>
              <p:nvPr/>
            </p:nvSpPr>
            <p:spPr>
              <a:xfrm>
                <a:off x="3330128" y="2320012"/>
                <a:ext cx="594696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84" extrusionOk="0">
                    <a:moveTo>
                      <a:pt x="9059" y="0"/>
                    </a:moveTo>
                    <a:cubicBezTo>
                      <a:pt x="8562" y="13"/>
                      <a:pt x="7786" y="16"/>
                      <a:pt x="7008" y="16"/>
                    </a:cubicBezTo>
                    <a:cubicBezTo>
                      <a:pt x="5971" y="16"/>
                      <a:pt x="4930" y="10"/>
                      <a:pt x="4540" y="10"/>
                    </a:cubicBezTo>
                    <a:lnTo>
                      <a:pt x="29" y="10"/>
                    </a:lnTo>
                    <a:cubicBezTo>
                      <a:pt x="4" y="43"/>
                      <a:pt x="1" y="106"/>
                      <a:pt x="1" y="106"/>
                    </a:cubicBezTo>
                    <a:cubicBezTo>
                      <a:pt x="1" y="106"/>
                      <a:pt x="1" y="105"/>
                      <a:pt x="1" y="103"/>
                    </a:cubicBezTo>
                    <a:lnTo>
                      <a:pt x="1" y="478"/>
                    </a:lnTo>
                    <a:lnTo>
                      <a:pt x="4540" y="478"/>
                    </a:lnTo>
                    <a:cubicBezTo>
                      <a:pt x="4941" y="478"/>
                      <a:pt x="6029" y="484"/>
                      <a:pt x="7082" y="484"/>
                    </a:cubicBezTo>
                    <a:cubicBezTo>
                      <a:pt x="7872" y="484"/>
                      <a:pt x="8642" y="480"/>
                      <a:pt x="9087" y="468"/>
                    </a:cubicBezTo>
                    <a:cubicBezTo>
                      <a:pt x="9087" y="384"/>
                      <a:pt x="9087" y="291"/>
                      <a:pt x="9078" y="216"/>
                    </a:cubicBezTo>
                    <a:cubicBezTo>
                      <a:pt x="9078" y="188"/>
                      <a:pt x="9078" y="4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9"/>
              <p:cNvSpPr/>
              <p:nvPr/>
            </p:nvSpPr>
            <p:spPr>
              <a:xfrm>
                <a:off x="3330128" y="2770091"/>
                <a:ext cx="594696" cy="32588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8" extrusionOk="0">
                    <a:moveTo>
                      <a:pt x="9059" y="0"/>
                    </a:moveTo>
                    <a:cubicBezTo>
                      <a:pt x="8562" y="13"/>
                      <a:pt x="7786" y="16"/>
                      <a:pt x="7008" y="16"/>
                    </a:cubicBezTo>
                    <a:cubicBezTo>
                      <a:pt x="5971" y="16"/>
                      <a:pt x="4930" y="10"/>
                      <a:pt x="4540" y="10"/>
                    </a:cubicBezTo>
                    <a:lnTo>
                      <a:pt x="29" y="10"/>
                    </a:lnTo>
                    <a:cubicBezTo>
                      <a:pt x="1" y="47"/>
                      <a:pt x="1" y="122"/>
                      <a:pt x="1" y="122"/>
                    </a:cubicBezTo>
                    <a:lnTo>
                      <a:pt x="1" y="496"/>
                    </a:lnTo>
                    <a:lnTo>
                      <a:pt x="4540" y="496"/>
                    </a:lnTo>
                    <a:cubicBezTo>
                      <a:pt x="4820" y="496"/>
                      <a:pt x="5438" y="498"/>
                      <a:pt x="6144" y="498"/>
                    </a:cubicBezTo>
                    <a:cubicBezTo>
                      <a:pt x="7204" y="498"/>
                      <a:pt x="8464" y="495"/>
                      <a:pt x="9087" y="478"/>
                    </a:cubicBezTo>
                    <a:cubicBezTo>
                      <a:pt x="9087" y="403"/>
                      <a:pt x="9087" y="309"/>
                      <a:pt x="9078" y="225"/>
                    </a:cubicBezTo>
                    <a:cubicBezTo>
                      <a:pt x="9078" y="188"/>
                      <a:pt x="9078" y="5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9"/>
              <p:cNvSpPr/>
              <p:nvPr/>
            </p:nvSpPr>
            <p:spPr>
              <a:xfrm>
                <a:off x="3330128" y="2824601"/>
                <a:ext cx="594696" cy="3141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80" extrusionOk="0">
                    <a:moveTo>
                      <a:pt x="9059" y="0"/>
                    </a:moveTo>
                    <a:cubicBezTo>
                      <a:pt x="8479" y="10"/>
                      <a:pt x="7520" y="12"/>
                      <a:pt x="6620" y="12"/>
                    </a:cubicBezTo>
                    <a:cubicBezTo>
                      <a:pt x="5721" y="12"/>
                      <a:pt x="4881" y="10"/>
                      <a:pt x="4540" y="10"/>
                    </a:cubicBezTo>
                    <a:lnTo>
                      <a:pt x="29" y="10"/>
                    </a:lnTo>
                    <a:cubicBezTo>
                      <a:pt x="3" y="45"/>
                      <a:pt x="1" y="104"/>
                      <a:pt x="1" y="104"/>
                    </a:cubicBezTo>
                    <a:cubicBezTo>
                      <a:pt x="1" y="104"/>
                      <a:pt x="1" y="104"/>
                      <a:pt x="1" y="103"/>
                    </a:cubicBezTo>
                    <a:lnTo>
                      <a:pt x="1" y="478"/>
                    </a:lnTo>
                    <a:lnTo>
                      <a:pt x="4540" y="478"/>
                    </a:lnTo>
                    <a:cubicBezTo>
                      <a:pt x="4890" y="478"/>
                      <a:pt x="5768" y="480"/>
                      <a:pt x="6687" y="480"/>
                    </a:cubicBezTo>
                    <a:cubicBezTo>
                      <a:pt x="7607" y="480"/>
                      <a:pt x="8568" y="478"/>
                      <a:pt x="9087" y="468"/>
                    </a:cubicBezTo>
                    <a:cubicBezTo>
                      <a:pt x="9087" y="384"/>
                      <a:pt x="9087" y="290"/>
                      <a:pt x="9078" y="206"/>
                    </a:cubicBezTo>
                    <a:cubicBezTo>
                      <a:pt x="9078" y="187"/>
                      <a:pt x="9078" y="4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9"/>
              <p:cNvSpPr/>
              <p:nvPr/>
            </p:nvSpPr>
            <p:spPr>
              <a:xfrm>
                <a:off x="3330783" y="2370857"/>
                <a:ext cx="336218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490" extrusionOk="0">
                    <a:moveTo>
                      <a:pt x="5119" y="0"/>
                    </a:moveTo>
                    <a:cubicBezTo>
                      <a:pt x="4792" y="10"/>
                      <a:pt x="4249" y="12"/>
                      <a:pt x="3740" y="12"/>
                    </a:cubicBezTo>
                    <a:cubicBezTo>
                      <a:pt x="3231" y="12"/>
                      <a:pt x="2756" y="10"/>
                      <a:pt x="2564" y="10"/>
                    </a:cubicBezTo>
                    <a:lnTo>
                      <a:pt x="19" y="10"/>
                    </a:lnTo>
                    <a:cubicBezTo>
                      <a:pt x="0" y="47"/>
                      <a:pt x="0" y="112"/>
                      <a:pt x="0" y="112"/>
                    </a:cubicBezTo>
                    <a:lnTo>
                      <a:pt x="0" y="487"/>
                    </a:lnTo>
                    <a:lnTo>
                      <a:pt x="2564" y="487"/>
                    </a:lnTo>
                    <a:cubicBezTo>
                      <a:pt x="2761" y="487"/>
                      <a:pt x="3257" y="489"/>
                      <a:pt x="3777" y="489"/>
                    </a:cubicBezTo>
                    <a:cubicBezTo>
                      <a:pt x="4298" y="489"/>
                      <a:pt x="4843" y="487"/>
                      <a:pt x="5138" y="477"/>
                    </a:cubicBezTo>
                    <a:lnTo>
                      <a:pt x="5138" y="215"/>
                    </a:lnTo>
                    <a:cubicBezTo>
                      <a:pt x="5128" y="187"/>
                      <a:pt x="5128" y="47"/>
                      <a:pt x="5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9"/>
              <p:cNvSpPr/>
              <p:nvPr/>
            </p:nvSpPr>
            <p:spPr>
              <a:xfrm>
                <a:off x="3330783" y="2421047"/>
                <a:ext cx="211298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484" extrusionOk="0">
                    <a:moveTo>
                      <a:pt x="3219" y="1"/>
                    </a:moveTo>
                    <a:cubicBezTo>
                      <a:pt x="3014" y="10"/>
                      <a:pt x="2672" y="12"/>
                      <a:pt x="2353" y="12"/>
                    </a:cubicBezTo>
                    <a:cubicBezTo>
                      <a:pt x="2033" y="12"/>
                      <a:pt x="1736" y="10"/>
                      <a:pt x="1619" y="10"/>
                    </a:cubicBezTo>
                    <a:lnTo>
                      <a:pt x="19" y="10"/>
                    </a:lnTo>
                    <a:cubicBezTo>
                      <a:pt x="2" y="43"/>
                      <a:pt x="1" y="106"/>
                      <a:pt x="0" y="106"/>
                    </a:cubicBezTo>
                    <a:cubicBezTo>
                      <a:pt x="0" y="106"/>
                      <a:pt x="0" y="105"/>
                      <a:pt x="0" y="103"/>
                    </a:cubicBezTo>
                    <a:lnTo>
                      <a:pt x="0" y="478"/>
                    </a:lnTo>
                    <a:lnTo>
                      <a:pt x="1619" y="478"/>
                    </a:lnTo>
                    <a:cubicBezTo>
                      <a:pt x="1758" y="478"/>
                      <a:pt x="2148" y="484"/>
                      <a:pt x="2523" y="484"/>
                    </a:cubicBezTo>
                    <a:cubicBezTo>
                      <a:pt x="2804" y="484"/>
                      <a:pt x="3076" y="480"/>
                      <a:pt x="3229" y="468"/>
                    </a:cubicBezTo>
                    <a:lnTo>
                      <a:pt x="3229" y="216"/>
                    </a:lnTo>
                    <a:cubicBezTo>
                      <a:pt x="3219" y="188"/>
                      <a:pt x="3219" y="47"/>
                      <a:pt x="3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9"/>
              <p:cNvSpPr/>
              <p:nvPr/>
            </p:nvSpPr>
            <p:spPr>
              <a:xfrm>
                <a:off x="3330128" y="2471892"/>
                <a:ext cx="162350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490" extrusionOk="0">
                    <a:moveTo>
                      <a:pt x="2481" y="0"/>
                    </a:moveTo>
                    <a:cubicBezTo>
                      <a:pt x="2322" y="10"/>
                      <a:pt x="2060" y="12"/>
                      <a:pt x="1814" y="12"/>
                    </a:cubicBezTo>
                    <a:cubicBezTo>
                      <a:pt x="1568" y="12"/>
                      <a:pt x="1339" y="10"/>
                      <a:pt x="1246" y="10"/>
                    </a:cubicBezTo>
                    <a:lnTo>
                      <a:pt x="10" y="10"/>
                    </a:lnTo>
                    <a:cubicBezTo>
                      <a:pt x="1" y="47"/>
                      <a:pt x="10" y="113"/>
                      <a:pt x="1" y="113"/>
                    </a:cubicBezTo>
                    <a:lnTo>
                      <a:pt x="1" y="487"/>
                    </a:lnTo>
                    <a:lnTo>
                      <a:pt x="1246" y="487"/>
                    </a:lnTo>
                    <a:cubicBezTo>
                      <a:pt x="1339" y="487"/>
                      <a:pt x="1578" y="489"/>
                      <a:pt x="1828" y="489"/>
                    </a:cubicBezTo>
                    <a:cubicBezTo>
                      <a:pt x="2078" y="489"/>
                      <a:pt x="2340" y="487"/>
                      <a:pt x="2481" y="477"/>
                    </a:cubicBezTo>
                    <a:lnTo>
                      <a:pt x="2481" y="215"/>
                    </a:lnTo>
                    <a:lnTo>
                      <a:pt x="2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9"/>
              <p:cNvSpPr/>
              <p:nvPr/>
            </p:nvSpPr>
            <p:spPr>
              <a:xfrm>
                <a:off x="3330128" y="2522083"/>
                <a:ext cx="452042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6908" h="494" extrusionOk="0">
                    <a:moveTo>
                      <a:pt x="6879" y="1"/>
                    </a:moveTo>
                    <a:cubicBezTo>
                      <a:pt x="6439" y="10"/>
                      <a:pt x="5712" y="12"/>
                      <a:pt x="5030" y="12"/>
                    </a:cubicBezTo>
                    <a:cubicBezTo>
                      <a:pt x="4348" y="12"/>
                      <a:pt x="3711" y="10"/>
                      <a:pt x="3454" y="10"/>
                    </a:cubicBezTo>
                    <a:lnTo>
                      <a:pt x="29" y="10"/>
                    </a:lnTo>
                    <a:cubicBezTo>
                      <a:pt x="1" y="47"/>
                      <a:pt x="10" y="113"/>
                      <a:pt x="10" y="113"/>
                    </a:cubicBezTo>
                    <a:lnTo>
                      <a:pt x="10" y="487"/>
                    </a:lnTo>
                    <a:lnTo>
                      <a:pt x="3454" y="487"/>
                    </a:lnTo>
                    <a:cubicBezTo>
                      <a:pt x="3753" y="487"/>
                      <a:pt x="4578" y="493"/>
                      <a:pt x="5379" y="493"/>
                    </a:cubicBezTo>
                    <a:cubicBezTo>
                      <a:pt x="5979" y="493"/>
                      <a:pt x="6566" y="490"/>
                      <a:pt x="6907" y="478"/>
                    </a:cubicBezTo>
                    <a:lnTo>
                      <a:pt x="6907" y="225"/>
                    </a:lnTo>
                    <a:cubicBezTo>
                      <a:pt x="6888" y="188"/>
                      <a:pt x="6888" y="57"/>
                      <a:pt x="68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9"/>
              <p:cNvSpPr/>
              <p:nvPr/>
            </p:nvSpPr>
            <p:spPr>
              <a:xfrm>
                <a:off x="3329539" y="2573517"/>
                <a:ext cx="500335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7646" h="494" extrusionOk="0">
                    <a:moveTo>
                      <a:pt x="7627" y="1"/>
                    </a:moveTo>
                    <a:cubicBezTo>
                      <a:pt x="7141" y="10"/>
                      <a:pt x="6334" y="12"/>
                      <a:pt x="5577" y="12"/>
                    </a:cubicBezTo>
                    <a:cubicBezTo>
                      <a:pt x="4820" y="12"/>
                      <a:pt x="4113" y="10"/>
                      <a:pt x="3828" y="10"/>
                    </a:cubicBezTo>
                    <a:lnTo>
                      <a:pt x="1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3828" y="487"/>
                    </a:lnTo>
                    <a:cubicBezTo>
                      <a:pt x="4160" y="487"/>
                      <a:pt x="5075" y="493"/>
                      <a:pt x="5961" y="493"/>
                    </a:cubicBezTo>
                    <a:cubicBezTo>
                      <a:pt x="6625" y="493"/>
                      <a:pt x="7273" y="490"/>
                      <a:pt x="7646" y="478"/>
                    </a:cubicBezTo>
                    <a:lnTo>
                      <a:pt x="7646" y="225"/>
                    </a:lnTo>
                    <a:cubicBezTo>
                      <a:pt x="7646" y="178"/>
                      <a:pt x="7637" y="47"/>
                      <a:pt x="76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9"/>
              <p:cNvSpPr/>
              <p:nvPr/>
            </p:nvSpPr>
            <p:spPr>
              <a:xfrm>
                <a:off x="3584287" y="2026067"/>
                <a:ext cx="159275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85" extrusionOk="0">
                    <a:moveTo>
                      <a:pt x="2424" y="1"/>
                    </a:moveTo>
                    <a:cubicBezTo>
                      <a:pt x="2292" y="13"/>
                      <a:pt x="2086" y="16"/>
                      <a:pt x="1878" y="16"/>
                    </a:cubicBezTo>
                    <a:cubicBezTo>
                      <a:pt x="1602" y="16"/>
                      <a:pt x="1324" y="10"/>
                      <a:pt x="1217" y="10"/>
                    </a:cubicBezTo>
                    <a:lnTo>
                      <a:pt x="10" y="10"/>
                    </a:lnTo>
                    <a:cubicBezTo>
                      <a:pt x="1" y="43"/>
                      <a:pt x="8" y="107"/>
                      <a:pt x="3" y="107"/>
                    </a:cubicBezTo>
                    <a:cubicBezTo>
                      <a:pt x="2" y="107"/>
                      <a:pt x="1" y="106"/>
                      <a:pt x="0" y="104"/>
                    </a:cubicBezTo>
                    <a:lnTo>
                      <a:pt x="0" y="478"/>
                    </a:lnTo>
                    <a:lnTo>
                      <a:pt x="1217" y="478"/>
                    </a:lnTo>
                    <a:cubicBezTo>
                      <a:pt x="1324" y="478"/>
                      <a:pt x="1614" y="484"/>
                      <a:pt x="1894" y="484"/>
                    </a:cubicBezTo>
                    <a:cubicBezTo>
                      <a:pt x="2104" y="484"/>
                      <a:pt x="2308" y="481"/>
                      <a:pt x="2424" y="469"/>
                    </a:cubicBezTo>
                    <a:lnTo>
                      <a:pt x="2424" y="216"/>
                    </a:lnTo>
                    <a:cubicBezTo>
                      <a:pt x="2434" y="188"/>
                      <a:pt x="2434" y="57"/>
                      <a:pt x="2424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9"/>
              <p:cNvSpPr/>
              <p:nvPr/>
            </p:nvSpPr>
            <p:spPr>
              <a:xfrm>
                <a:off x="3272609" y="2699680"/>
                <a:ext cx="164183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84" extrusionOk="0">
                    <a:moveTo>
                      <a:pt x="2499" y="0"/>
                    </a:moveTo>
                    <a:cubicBezTo>
                      <a:pt x="2363" y="12"/>
                      <a:pt x="2149" y="16"/>
                      <a:pt x="1934" y="16"/>
                    </a:cubicBezTo>
                    <a:cubicBezTo>
                      <a:pt x="1648" y="16"/>
                      <a:pt x="1361" y="10"/>
                      <a:pt x="1254" y="10"/>
                    </a:cubicBezTo>
                    <a:lnTo>
                      <a:pt x="19" y="10"/>
                    </a:lnTo>
                    <a:cubicBezTo>
                      <a:pt x="2" y="43"/>
                      <a:pt x="15" y="106"/>
                      <a:pt x="5" y="106"/>
                    </a:cubicBezTo>
                    <a:cubicBezTo>
                      <a:pt x="4" y="106"/>
                      <a:pt x="2" y="105"/>
                      <a:pt x="0" y="103"/>
                    </a:cubicBezTo>
                    <a:lnTo>
                      <a:pt x="0" y="478"/>
                    </a:lnTo>
                    <a:lnTo>
                      <a:pt x="1245" y="478"/>
                    </a:lnTo>
                    <a:cubicBezTo>
                      <a:pt x="1352" y="478"/>
                      <a:pt x="1648" y="484"/>
                      <a:pt x="1937" y="484"/>
                    </a:cubicBezTo>
                    <a:cubicBezTo>
                      <a:pt x="2153" y="484"/>
                      <a:pt x="2365" y="480"/>
                      <a:pt x="2490" y="468"/>
                    </a:cubicBezTo>
                    <a:lnTo>
                      <a:pt x="2490" y="216"/>
                    </a:lnTo>
                    <a:cubicBezTo>
                      <a:pt x="2508" y="187"/>
                      <a:pt x="2499" y="47"/>
                      <a:pt x="2499" y="0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9"/>
              <p:cNvSpPr/>
              <p:nvPr/>
            </p:nvSpPr>
            <p:spPr>
              <a:xfrm>
                <a:off x="3455703" y="2699680"/>
                <a:ext cx="110262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484" extrusionOk="0">
                    <a:moveTo>
                      <a:pt x="1675" y="0"/>
                    </a:moveTo>
                    <a:cubicBezTo>
                      <a:pt x="1583" y="12"/>
                      <a:pt x="1439" y="16"/>
                      <a:pt x="1295" y="16"/>
                    </a:cubicBezTo>
                    <a:cubicBezTo>
                      <a:pt x="1102" y="16"/>
                      <a:pt x="908" y="10"/>
                      <a:pt x="833" y="10"/>
                    </a:cubicBezTo>
                    <a:lnTo>
                      <a:pt x="0" y="10"/>
                    </a:lnTo>
                    <a:lnTo>
                      <a:pt x="0" y="103"/>
                    </a:lnTo>
                    <a:lnTo>
                      <a:pt x="0" y="478"/>
                    </a:lnTo>
                    <a:lnTo>
                      <a:pt x="843" y="478"/>
                    </a:lnTo>
                    <a:cubicBezTo>
                      <a:pt x="917" y="478"/>
                      <a:pt x="1121" y="484"/>
                      <a:pt x="1316" y="484"/>
                    </a:cubicBezTo>
                    <a:cubicBezTo>
                      <a:pt x="1462" y="484"/>
                      <a:pt x="1605" y="480"/>
                      <a:pt x="1685" y="468"/>
                    </a:cubicBezTo>
                    <a:lnTo>
                      <a:pt x="1685" y="216"/>
                    </a:lnTo>
                    <a:cubicBezTo>
                      <a:pt x="1675" y="187"/>
                      <a:pt x="1675" y="47"/>
                      <a:pt x="1675" y="0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9"/>
              <p:cNvSpPr/>
              <p:nvPr/>
            </p:nvSpPr>
            <p:spPr>
              <a:xfrm>
                <a:off x="3584876" y="2699680"/>
                <a:ext cx="319728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484" extrusionOk="0">
                    <a:moveTo>
                      <a:pt x="4867" y="0"/>
                    </a:moveTo>
                    <a:cubicBezTo>
                      <a:pt x="4602" y="12"/>
                      <a:pt x="4186" y="16"/>
                      <a:pt x="3769" y="16"/>
                    </a:cubicBezTo>
                    <a:cubicBezTo>
                      <a:pt x="3213" y="16"/>
                      <a:pt x="2656" y="10"/>
                      <a:pt x="2453" y="10"/>
                    </a:cubicBezTo>
                    <a:lnTo>
                      <a:pt x="20" y="10"/>
                    </a:lnTo>
                    <a:cubicBezTo>
                      <a:pt x="3" y="43"/>
                      <a:pt x="1" y="106"/>
                      <a:pt x="1" y="106"/>
                    </a:cubicBezTo>
                    <a:cubicBezTo>
                      <a:pt x="1" y="106"/>
                      <a:pt x="1" y="105"/>
                      <a:pt x="1" y="103"/>
                    </a:cubicBezTo>
                    <a:lnTo>
                      <a:pt x="1" y="478"/>
                    </a:lnTo>
                    <a:lnTo>
                      <a:pt x="2434" y="478"/>
                    </a:lnTo>
                    <a:cubicBezTo>
                      <a:pt x="2648" y="478"/>
                      <a:pt x="3231" y="484"/>
                      <a:pt x="3797" y="484"/>
                    </a:cubicBezTo>
                    <a:cubicBezTo>
                      <a:pt x="4221" y="484"/>
                      <a:pt x="4636" y="480"/>
                      <a:pt x="4876" y="468"/>
                    </a:cubicBezTo>
                    <a:lnTo>
                      <a:pt x="4876" y="216"/>
                    </a:lnTo>
                    <a:cubicBezTo>
                      <a:pt x="4886" y="187"/>
                      <a:pt x="4886" y="47"/>
                      <a:pt x="4867" y="0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6" name="Google Shape;636;p39"/>
            <p:cNvSpPr/>
            <p:nvPr/>
          </p:nvSpPr>
          <p:spPr>
            <a:xfrm>
              <a:off x="3797406" y="4014859"/>
              <a:ext cx="217924" cy="491180"/>
            </a:xfrm>
            <a:custGeom>
              <a:avLst/>
              <a:gdLst/>
              <a:ahLst/>
              <a:cxnLst/>
              <a:rect l="l" t="t" r="r" b="b"/>
              <a:pathLst>
                <a:path w="4015" h="9049" extrusionOk="0">
                  <a:moveTo>
                    <a:pt x="227" y="1"/>
                  </a:moveTo>
                  <a:cubicBezTo>
                    <a:pt x="155" y="1"/>
                    <a:pt x="145" y="53"/>
                    <a:pt x="113" y="196"/>
                  </a:cubicBezTo>
                  <a:cubicBezTo>
                    <a:pt x="38" y="561"/>
                    <a:pt x="0" y="936"/>
                    <a:pt x="19" y="1310"/>
                  </a:cubicBezTo>
                  <a:cubicBezTo>
                    <a:pt x="47" y="1712"/>
                    <a:pt x="141" y="2115"/>
                    <a:pt x="206" y="2508"/>
                  </a:cubicBezTo>
                  <a:cubicBezTo>
                    <a:pt x="459" y="3893"/>
                    <a:pt x="515" y="5296"/>
                    <a:pt x="468" y="6700"/>
                  </a:cubicBezTo>
                  <a:cubicBezTo>
                    <a:pt x="459" y="7168"/>
                    <a:pt x="431" y="7626"/>
                    <a:pt x="431" y="8094"/>
                  </a:cubicBezTo>
                  <a:cubicBezTo>
                    <a:pt x="1647" y="8515"/>
                    <a:pt x="2770" y="8824"/>
                    <a:pt x="3697" y="9049"/>
                  </a:cubicBezTo>
                  <a:cubicBezTo>
                    <a:pt x="3435" y="6316"/>
                    <a:pt x="3977" y="3556"/>
                    <a:pt x="4015" y="795"/>
                  </a:cubicBezTo>
                  <a:cubicBezTo>
                    <a:pt x="4015" y="664"/>
                    <a:pt x="4015" y="533"/>
                    <a:pt x="3931" y="440"/>
                  </a:cubicBezTo>
                  <a:cubicBezTo>
                    <a:pt x="3856" y="365"/>
                    <a:pt x="3715" y="337"/>
                    <a:pt x="3594" y="318"/>
                  </a:cubicBezTo>
                  <a:cubicBezTo>
                    <a:pt x="2985" y="243"/>
                    <a:pt x="2358" y="271"/>
                    <a:pt x="1741" y="243"/>
                  </a:cubicBezTo>
                  <a:cubicBezTo>
                    <a:pt x="1423" y="234"/>
                    <a:pt x="1114" y="206"/>
                    <a:pt x="805" y="150"/>
                  </a:cubicBezTo>
                  <a:cubicBezTo>
                    <a:pt x="655" y="122"/>
                    <a:pt x="506" y="75"/>
                    <a:pt x="365" y="28"/>
                  </a:cubicBezTo>
                  <a:cubicBezTo>
                    <a:pt x="302" y="11"/>
                    <a:pt x="259" y="1"/>
                    <a:pt x="2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3954322" y="3996784"/>
              <a:ext cx="261672" cy="541769"/>
            </a:xfrm>
            <a:custGeom>
              <a:avLst/>
              <a:gdLst/>
              <a:ahLst/>
              <a:cxnLst/>
              <a:rect l="l" t="t" r="r" b="b"/>
              <a:pathLst>
                <a:path w="4821" h="9981" extrusionOk="0">
                  <a:moveTo>
                    <a:pt x="3177" y="0"/>
                  </a:moveTo>
                  <a:cubicBezTo>
                    <a:pt x="3017" y="0"/>
                    <a:pt x="2857" y="8"/>
                    <a:pt x="2696" y="24"/>
                  </a:cubicBezTo>
                  <a:cubicBezTo>
                    <a:pt x="2013" y="108"/>
                    <a:pt x="1339" y="333"/>
                    <a:pt x="712" y="623"/>
                  </a:cubicBezTo>
                  <a:cubicBezTo>
                    <a:pt x="534" y="707"/>
                    <a:pt x="356" y="801"/>
                    <a:pt x="244" y="941"/>
                  </a:cubicBezTo>
                  <a:cubicBezTo>
                    <a:pt x="1" y="1241"/>
                    <a:pt x="57" y="1680"/>
                    <a:pt x="113" y="2064"/>
                  </a:cubicBezTo>
                  <a:cubicBezTo>
                    <a:pt x="478" y="4497"/>
                    <a:pt x="216" y="7033"/>
                    <a:pt x="862" y="9410"/>
                  </a:cubicBezTo>
                  <a:cubicBezTo>
                    <a:pt x="1405" y="9541"/>
                    <a:pt x="1854" y="9635"/>
                    <a:pt x="2219" y="9691"/>
                  </a:cubicBezTo>
                  <a:cubicBezTo>
                    <a:pt x="3061" y="9822"/>
                    <a:pt x="3912" y="9915"/>
                    <a:pt x="4773" y="9981"/>
                  </a:cubicBezTo>
                  <a:lnTo>
                    <a:pt x="4773" y="9943"/>
                  </a:lnTo>
                  <a:cubicBezTo>
                    <a:pt x="4801" y="7557"/>
                    <a:pt x="4801" y="5190"/>
                    <a:pt x="4820" y="2794"/>
                  </a:cubicBezTo>
                  <a:lnTo>
                    <a:pt x="4820" y="1699"/>
                  </a:lnTo>
                  <a:cubicBezTo>
                    <a:pt x="4820" y="1372"/>
                    <a:pt x="4801" y="1044"/>
                    <a:pt x="4783" y="717"/>
                  </a:cubicBezTo>
                  <a:cubicBezTo>
                    <a:pt x="4783" y="632"/>
                    <a:pt x="4801" y="417"/>
                    <a:pt x="4773" y="352"/>
                  </a:cubicBezTo>
                  <a:cubicBezTo>
                    <a:pt x="4727" y="277"/>
                    <a:pt x="4493" y="221"/>
                    <a:pt x="4399" y="192"/>
                  </a:cubicBezTo>
                  <a:cubicBezTo>
                    <a:pt x="4007" y="57"/>
                    <a:pt x="3595" y="0"/>
                    <a:pt x="31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3935054" y="4127924"/>
              <a:ext cx="56394" cy="334853"/>
            </a:xfrm>
            <a:custGeom>
              <a:avLst/>
              <a:gdLst/>
              <a:ahLst/>
              <a:cxnLst/>
              <a:rect l="l" t="t" r="r" b="b"/>
              <a:pathLst>
                <a:path w="1039" h="6169" extrusionOk="0">
                  <a:moveTo>
                    <a:pt x="45" y="1"/>
                  </a:moveTo>
                  <a:cubicBezTo>
                    <a:pt x="23" y="1"/>
                    <a:pt x="0" y="15"/>
                    <a:pt x="0" y="41"/>
                  </a:cubicBezTo>
                  <a:cubicBezTo>
                    <a:pt x="0" y="210"/>
                    <a:pt x="38" y="369"/>
                    <a:pt x="66" y="528"/>
                  </a:cubicBezTo>
                  <a:cubicBezTo>
                    <a:pt x="103" y="687"/>
                    <a:pt x="150" y="837"/>
                    <a:pt x="197" y="1005"/>
                  </a:cubicBezTo>
                  <a:cubicBezTo>
                    <a:pt x="300" y="1304"/>
                    <a:pt x="440" y="1604"/>
                    <a:pt x="618" y="1885"/>
                  </a:cubicBezTo>
                  <a:cubicBezTo>
                    <a:pt x="627" y="2605"/>
                    <a:pt x="674" y="3335"/>
                    <a:pt x="740" y="4056"/>
                  </a:cubicBezTo>
                  <a:lnTo>
                    <a:pt x="842" y="5113"/>
                  </a:lnTo>
                  <a:cubicBezTo>
                    <a:pt x="880" y="5459"/>
                    <a:pt x="899" y="5834"/>
                    <a:pt x="992" y="6161"/>
                  </a:cubicBezTo>
                  <a:cubicBezTo>
                    <a:pt x="992" y="6166"/>
                    <a:pt x="1002" y="6168"/>
                    <a:pt x="1011" y="6168"/>
                  </a:cubicBezTo>
                  <a:cubicBezTo>
                    <a:pt x="1020" y="6168"/>
                    <a:pt x="1030" y="6166"/>
                    <a:pt x="1030" y="6161"/>
                  </a:cubicBezTo>
                  <a:cubicBezTo>
                    <a:pt x="1039" y="5796"/>
                    <a:pt x="964" y="5441"/>
                    <a:pt x="927" y="5094"/>
                  </a:cubicBezTo>
                  <a:lnTo>
                    <a:pt x="824" y="4009"/>
                  </a:lnTo>
                  <a:cubicBezTo>
                    <a:pt x="758" y="3298"/>
                    <a:pt x="730" y="2586"/>
                    <a:pt x="711" y="1857"/>
                  </a:cubicBezTo>
                  <a:lnTo>
                    <a:pt x="711" y="1838"/>
                  </a:lnTo>
                  <a:cubicBezTo>
                    <a:pt x="552" y="1557"/>
                    <a:pt x="393" y="1258"/>
                    <a:pt x="290" y="958"/>
                  </a:cubicBezTo>
                  <a:cubicBezTo>
                    <a:pt x="244" y="808"/>
                    <a:pt x="197" y="649"/>
                    <a:pt x="169" y="500"/>
                  </a:cubicBezTo>
                  <a:cubicBezTo>
                    <a:pt x="131" y="350"/>
                    <a:pt x="122" y="181"/>
                    <a:pt x="84" y="32"/>
                  </a:cubicBezTo>
                  <a:cubicBezTo>
                    <a:pt x="80" y="11"/>
                    <a:pt x="63" y="1"/>
                    <a:pt x="45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3817217" y="3762729"/>
              <a:ext cx="41197" cy="159312"/>
            </a:xfrm>
            <a:custGeom>
              <a:avLst/>
              <a:gdLst/>
              <a:ahLst/>
              <a:cxnLst/>
              <a:rect l="l" t="t" r="r" b="b"/>
              <a:pathLst>
                <a:path w="759" h="2935" extrusionOk="0">
                  <a:moveTo>
                    <a:pt x="331" y="1"/>
                  </a:moveTo>
                  <a:cubicBezTo>
                    <a:pt x="321" y="1"/>
                    <a:pt x="310" y="2"/>
                    <a:pt x="300" y="3"/>
                  </a:cubicBezTo>
                  <a:cubicBezTo>
                    <a:pt x="187" y="13"/>
                    <a:pt x="94" y="106"/>
                    <a:pt x="47" y="219"/>
                  </a:cubicBezTo>
                  <a:cubicBezTo>
                    <a:pt x="0" y="340"/>
                    <a:pt x="0" y="471"/>
                    <a:pt x="10" y="584"/>
                  </a:cubicBezTo>
                  <a:cubicBezTo>
                    <a:pt x="47" y="1098"/>
                    <a:pt x="94" y="1613"/>
                    <a:pt x="169" y="2128"/>
                  </a:cubicBezTo>
                  <a:cubicBezTo>
                    <a:pt x="197" y="2324"/>
                    <a:pt x="197" y="2698"/>
                    <a:pt x="300" y="2867"/>
                  </a:cubicBezTo>
                  <a:cubicBezTo>
                    <a:pt x="327" y="2915"/>
                    <a:pt x="357" y="2934"/>
                    <a:pt x="387" y="2934"/>
                  </a:cubicBezTo>
                  <a:cubicBezTo>
                    <a:pt x="466" y="2934"/>
                    <a:pt x="544" y="2792"/>
                    <a:pt x="571" y="2689"/>
                  </a:cubicBezTo>
                  <a:cubicBezTo>
                    <a:pt x="758" y="1997"/>
                    <a:pt x="711" y="1276"/>
                    <a:pt x="665" y="565"/>
                  </a:cubicBezTo>
                  <a:cubicBezTo>
                    <a:pt x="655" y="434"/>
                    <a:pt x="655" y="303"/>
                    <a:pt x="590" y="200"/>
                  </a:cubicBezTo>
                  <a:cubicBezTo>
                    <a:pt x="538" y="89"/>
                    <a:pt x="440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3800445" y="3305474"/>
              <a:ext cx="424667" cy="754981"/>
            </a:xfrm>
            <a:custGeom>
              <a:avLst/>
              <a:gdLst/>
              <a:ahLst/>
              <a:cxnLst/>
              <a:rect l="l" t="t" r="r" b="b"/>
              <a:pathLst>
                <a:path w="7824" h="13909" extrusionOk="0">
                  <a:moveTo>
                    <a:pt x="3388" y="0"/>
                  </a:moveTo>
                  <a:cubicBezTo>
                    <a:pt x="3032" y="0"/>
                    <a:pt x="2639" y="96"/>
                    <a:pt x="2256" y="389"/>
                  </a:cubicBezTo>
                  <a:cubicBezTo>
                    <a:pt x="1311" y="1110"/>
                    <a:pt x="786" y="1952"/>
                    <a:pt x="655" y="2111"/>
                  </a:cubicBezTo>
                  <a:cubicBezTo>
                    <a:pt x="655" y="2111"/>
                    <a:pt x="337" y="2644"/>
                    <a:pt x="384" y="2682"/>
                  </a:cubicBezTo>
                  <a:lnTo>
                    <a:pt x="431" y="2719"/>
                  </a:lnTo>
                  <a:cubicBezTo>
                    <a:pt x="234" y="3374"/>
                    <a:pt x="188" y="3823"/>
                    <a:pt x="188" y="4553"/>
                  </a:cubicBezTo>
                  <a:cubicBezTo>
                    <a:pt x="188" y="5274"/>
                    <a:pt x="262" y="5639"/>
                    <a:pt x="506" y="6518"/>
                  </a:cubicBezTo>
                  <a:cubicBezTo>
                    <a:pt x="749" y="7398"/>
                    <a:pt x="777" y="9148"/>
                    <a:pt x="730" y="10028"/>
                  </a:cubicBezTo>
                  <a:cubicBezTo>
                    <a:pt x="684" y="10907"/>
                    <a:pt x="0" y="12947"/>
                    <a:pt x="28" y="13125"/>
                  </a:cubicBezTo>
                  <a:cubicBezTo>
                    <a:pt x="47" y="13303"/>
                    <a:pt x="47" y="13303"/>
                    <a:pt x="225" y="13415"/>
                  </a:cubicBezTo>
                  <a:cubicBezTo>
                    <a:pt x="403" y="13537"/>
                    <a:pt x="1460" y="13827"/>
                    <a:pt x="2957" y="13902"/>
                  </a:cubicBezTo>
                  <a:cubicBezTo>
                    <a:pt x="3057" y="13906"/>
                    <a:pt x="3161" y="13908"/>
                    <a:pt x="3269" y="13908"/>
                  </a:cubicBezTo>
                  <a:cubicBezTo>
                    <a:pt x="4792" y="13908"/>
                    <a:pt x="7089" y="13504"/>
                    <a:pt x="7290" y="13443"/>
                  </a:cubicBezTo>
                  <a:cubicBezTo>
                    <a:pt x="7487" y="13368"/>
                    <a:pt x="7562" y="13368"/>
                    <a:pt x="7608" y="13275"/>
                  </a:cubicBezTo>
                  <a:cubicBezTo>
                    <a:pt x="7655" y="13181"/>
                    <a:pt x="7674" y="13228"/>
                    <a:pt x="7655" y="13106"/>
                  </a:cubicBezTo>
                  <a:cubicBezTo>
                    <a:pt x="7627" y="12966"/>
                    <a:pt x="7309" y="11768"/>
                    <a:pt x="7150" y="11141"/>
                  </a:cubicBezTo>
                  <a:cubicBezTo>
                    <a:pt x="6981" y="10505"/>
                    <a:pt x="6785" y="9195"/>
                    <a:pt x="6785" y="8596"/>
                  </a:cubicBezTo>
                  <a:cubicBezTo>
                    <a:pt x="6785" y="8016"/>
                    <a:pt x="6766" y="7632"/>
                    <a:pt x="6813" y="7557"/>
                  </a:cubicBezTo>
                  <a:cubicBezTo>
                    <a:pt x="6860" y="7492"/>
                    <a:pt x="7468" y="7220"/>
                    <a:pt x="7655" y="6631"/>
                  </a:cubicBezTo>
                  <a:cubicBezTo>
                    <a:pt x="7824" y="6050"/>
                    <a:pt x="7449" y="4216"/>
                    <a:pt x="7215" y="3683"/>
                  </a:cubicBezTo>
                  <a:cubicBezTo>
                    <a:pt x="7000" y="3159"/>
                    <a:pt x="4951" y="426"/>
                    <a:pt x="4586" y="295"/>
                  </a:cubicBezTo>
                  <a:cubicBezTo>
                    <a:pt x="4367" y="211"/>
                    <a:pt x="3918" y="0"/>
                    <a:pt x="3388" y="0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168175" y="3314213"/>
              <a:ext cx="502393" cy="382674"/>
            </a:xfrm>
            <a:custGeom>
              <a:avLst/>
              <a:gdLst/>
              <a:ahLst/>
              <a:cxnLst/>
              <a:rect l="l" t="t" r="r" b="b"/>
              <a:pathLst>
                <a:path w="9256" h="7050" extrusionOk="0">
                  <a:moveTo>
                    <a:pt x="6974" y="0"/>
                  </a:moveTo>
                  <a:cubicBezTo>
                    <a:pt x="6959" y="0"/>
                    <a:pt x="6946" y="2"/>
                    <a:pt x="6935" y="3"/>
                  </a:cubicBezTo>
                  <a:cubicBezTo>
                    <a:pt x="6878" y="13"/>
                    <a:pt x="6785" y="359"/>
                    <a:pt x="6710" y="574"/>
                  </a:cubicBezTo>
                  <a:cubicBezTo>
                    <a:pt x="6645" y="799"/>
                    <a:pt x="6542" y="1042"/>
                    <a:pt x="6495" y="1201"/>
                  </a:cubicBezTo>
                  <a:cubicBezTo>
                    <a:pt x="6448" y="1351"/>
                    <a:pt x="6326" y="1922"/>
                    <a:pt x="6326" y="2015"/>
                  </a:cubicBezTo>
                  <a:cubicBezTo>
                    <a:pt x="6326" y="2109"/>
                    <a:pt x="6102" y="2287"/>
                    <a:pt x="5746" y="2483"/>
                  </a:cubicBezTo>
                  <a:cubicBezTo>
                    <a:pt x="5381" y="2670"/>
                    <a:pt x="3079" y="3971"/>
                    <a:pt x="2405" y="4317"/>
                  </a:cubicBezTo>
                  <a:cubicBezTo>
                    <a:pt x="1741" y="4673"/>
                    <a:pt x="1423" y="4898"/>
                    <a:pt x="1226" y="5000"/>
                  </a:cubicBezTo>
                  <a:cubicBezTo>
                    <a:pt x="787" y="5234"/>
                    <a:pt x="0" y="6133"/>
                    <a:pt x="66" y="6236"/>
                  </a:cubicBezTo>
                  <a:cubicBezTo>
                    <a:pt x="141" y="6367"/>
                    <a:pt x="665" y="6816"/>
                    <a:pt x="805" y="6909"/>
                  </a:cubicBezTo>
                  <a:cubicBezTo>
                    <a:pt x="946" y="7003"/>
                    <a:pt x="1020" y="7031"/>
                    <a:pt x="1217" y="7050"/>
                  </a:cubicBezTo>
                  <a:cubicBezTo>
                    <a:pt x="1217" y="7050"/>
                    <a:pt x="1218" y="7050"/>
                    <a:pt x="1218" y="7050"/>
                  </a:cubicBezTo>
                  <a:cubicBezTo>
                    <a:pt x="1427" y="7050"/>
                    <a:pt x="4512" y="4869"/>
                    <a:pt x="4838" y="4645"/>
                  </a:cubicBezTo>
                  <a:cubicBezTo>
                    <a:pt x="5166" y="4430"/>
                    <a:pt x="7038" y="2801"/>
                    <a:pt x="7253" y="2661"/>
                  </a:cubicBezTo>
                  <a:cubicBezTo>
                    <a:pt x="7459" y="2521"/>
                    <a:pt x="8890" y="2109"/>
                    <a:pt x="9003" y="2043"/>
                  </a:cubicBezTo>
                  <a:cubicBezTo>
                    <a:pt x="9124" y="1969"/>
                    <a:pt x="9255" y="930"/>
                    <a:pt x="9218" y="836"/>
                  </a:cubicBezTo>
                  <a:cubicBezTo>
                    <a:pt x="9180" y="743"/>
                    <a:pt x="8441" y="415"/>
                    <a:pt x="8235" y="415"/>
                  </a:cubicBezTo>
                  <a:cubicBezTo>
                    <a:pt x="8020" y="415"/>
                    <a:pt x="7197" y="1014"/>
                    <a:pt x="7103" y="1023"/>
                  </a:cubicBezTo>
                  <a:cubicBezTo>
                    <a:pt x="7101" y="1024"/>
                    <a:pt x="7100" y="1024"/>
                    <a:pt x="7098" y="1024"/>
                  </a:cubicBezTo>
                  <a:cubicBezTo>
                    <a:pt x="7012" y="1024"/>
                    <a:pt x="7075" y="760"/>
                    <a:pt x="7103" y="668"/>
                  </a:cubicBezTo>
                  <a:cubicBezTo>
                    <a:pt x="7122" y="574"/>
                    <a:pt x="7169" y="293"/>
                    <a:pt x="7131" y="144"/>
                  </a:cubicBezTo>
                  <a:cubicBezTo>
                    <a:pt x="7109" y="24"/>
                    <a:pt x="7032" y="0"/>
                    <a:pt x="6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958393" y="3312802"/>
              <a:ext cx="299720" cy="368127"/>
            </a:xfrm>
            <a:custGeom>
              <a:avLst/>
              <a:gdLst/>
              <a:ahLst/>
              <a:cxnLst/>
              <a:rect l="l" t="t" r="r" b="b"/>
              <a:pathLst>
                <a:path w="5522" h="6782" extrusionOk="0">
                  <a:moveTo>
                    <a:pt x="1015" y="0"/>
                  </a:moveTo>
                  <a:cubicBezTo>
                    <a:pt x="581" y="0"/>
                    <a:pt x="147" y="208"/>
                    <a:pt x="76" y="319"/>
                  </a:cubicBezTo>
                  <a:cubicBezTo>
                    <a:pt x="1" y="441"/>
                    <a:pt x="76" y="881"/>
                    <a:pt x="356" y="1583"/>
                  </a:cubicBezTo>
                  <a:cubicBezTo>
                    <a:pt x="637" y="2285"/>
                    <a:pt x="1919" y="4858"/>
                    <a:pt x="2293" y="5335"/>
                  </a:cubicBezTo>
                  <a:cubicBezTo>
                    <a:pt x="2686" y="5831"/>
                    <a:pt x="3210" y="6730"/>
                    <a:pt x="3267" y="6776"/>
                  </a:cubicBezTo>
                  <a:cubicBezTo>
                    <a:pt x="3270" y="6780"/>
                    <a:pt x="3277" y="6781"/>
                    <a:pt x="3287" y="6781"/>
                  </a:cubicBezTo>
                  <a:cubicBezTo>
                    <a:pt x="3424" y="6781"/>
                    <a:pt x="4115" y="6482"/>
                    <a:pt x="4717" y="5906"/>
                  </a:cubicBezTo>
                  <a:cubicBezTo>
                    <a:pt x="5363" y="5279"/>
                    <a:pt x="5494" y="4821"/>
                    <a:pt x="5503" y="4718"/>
                  </a:cubicBezTo>
                  <a:cubicBezTo>
                    <a:pt x="5522" y="4615"/>
                    <a:pt x="3575" y="1442"/>
                    <a:pt x="2836" y="862"/>
                  </a:cubicBezTo>
                  <a:cubicBezTo>
                    <a:pt x="2097" y="273"/>
                    <a:pt x="1723" y="114"/>
                    <a:pt x="1236" y="20"/>
                  </a:cubicBezTo>
                  <a:cubicBezTo>
                    <a:pt x="1163" y="6"/>
                    <a:pt x="1089" y="0"/>
                    <a:pt x="1015" y="0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4032210" y="3512281"/>
              <a:ext cx="138028" cy="172610"/>
            </a:xfrm>
            <a:custGeom>
              <a:avLst/>
              <a:gdLst/>
              <a:ahLst/>
              <a:cxnLst/>
              <a:rect l="l" t="t" r="r" b="b"/>
              <a:pathLst>
                <a:path w="2543" h="3180" extrusionOk="0">
                  <a:moveTo>
                    <a:pt x="62" y="0"/>
                  </a:moveTo>
                  <a:cubicBezTo>
                    <a:pt x="29" y="0"/>
                    <a:pt x="1" y="36"/>
                    <a:pt x="26" y="79"/>
                  </a:cubicBezTo>
                  <a:cubicBezTo>
                    <a:pt x="278" y="622"/>
                    <a:pt x="596" y="1155"/>
                    <a:pt x="915" y="1670"/>
                  </a:cubicBezTo>
                  <a:cubicBezTo>
                    <a:pt x="1214" y="2166"/>
                    <a:pt x="1542" y="2671"/>
                    <a:pt x="1907" y="3139"/>
                  </a:cubicBezTo>
                  <a:cubicBezTo>
                    <a:pt x="1907" y="3148"/>
                    <a:pt x="1916" y="3148"/>
                    <a:pt x="1935" y="3148"/>
                  </a:cubicBezTo>
                  <a:cubicBezTo>
                    <a:pt x="1942" y="3169"/>
                    <a:pt x="1949" y="3180"/>
                    <a:pt x="1964" y="3180"/>
                  </a:cubicBezTo>
                  <a:cubicBezTo>
                    <a:pt x="1969" y="3180"/>
                    <a:pt x="1974" y="3179"/>
                    <a:pt x="1981" y="3176"/>
                  </a:cubicBezTo>
                  <a:cubicBezTo>
                    <a:pt x="2075" y="3139"/>
                    <a:pt x="2178" y="3101"/>
                    <a:pt x="2272" y="3055"/>
                  </a:cubicBezTo>
                  <a:lnTo>
                    <a:pt x="2412" y="2989"/>
                  </a:lnTo>
                  <a:cubicBezTo>
                    <a:pt x="2459" y="2961"/>
                    <a:pt x="2505" y="2942"/>
                    <a:pt x="2543" y="2905"/>
                  </a:cubicBezTo>
                  <a:cubicBezTo>
                    <a:pt x="2543" y="2875"/>
                    <a:pt x="2518" y="2832"/>
                    <a:pt x="2489" y="2832"/>
                  </a:cubicBezTo>
                  <a:cubicBezTo>
                    <a:pt x="2482" y="2832"/>
                    <a:pt x="2475" y="2834"/>
                    <a:pt x="2468" y="2839"/>
                  </a:cubicBezTo>
                  <a:cubicBezTo>
                    <a:pt x="2421" y="2858"/>
                    <a:pt x="2374" y="2886"/>
                    <a:pt x="2337" y="2905"/>
                  </a:cubicBezTo>
                  <a:cubicBezTo>
                    <a:pt x="2290" y="2933"/>
                    <a:pt x="2262" y="2952"/>
                    <a:pt x="2215" y="2980"/>
                  </a:cubicBezTo>
                  <a:cubicBezTo>
                    <a:pt x="2131" y="3008"/>
                    <a:pt x="2038" y="3045"/>
                    <a:pt x="1944" y="3083"/>
                  </a:cubicBezTo>
                  <a:cubicBezTo>
                    <a:pt x="1616" y="2587"/>
                    <a:pt x="1280" y="2100"/>
                    <a:pt x="971" y="1595"/>
                  </a:cubicBezTo>
                  <a:cubicBezTo>
                    <a:pt x="653" y="1080"/>
                    <a:pt x="391" y="556"/>
                    <a:pt x="110" y="32"/>
                  </a:cubicBezTo>
                  <a:cubicBezTo>
                    <a:pt x="97" y="10"/>
                    <a:pt x="79" y="0"/>
                    <a:pt x="62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4127033" y="3001343"/>
              <a:ext cx="33055" cy="109917"/>
            </a:xfrm>
            <a:custGeom>
              <a:avLst/>
              <a:gdLst/>
              <a:ahLst/>
              <a:cxnLst/>
              <a:rect l="l" t="t" r="r" b="b"/>
              <a:pathLst>
                <a:path w="609" h="2025" extrusionOk="0">
                  <a:moveTo>
                    <a:pt x="401" y="1"/>
                  </a:moveTo>
                  <a:cubicBezTo>
                    <a:pt x="346" y="1"/>
                    <a:pt x="285" y="66"/>
                    <a:pt x="263" y="134"/>
                  </a:cubicBezTo>
                  <a:cubicBezTo>
                    <a:pt x="234" y="246"/>
                    <a:pt x="356" y="705"/>
                    <a:pt x="188" y="948"/>
                  </a:cubicBezTo>
                  <a:cubicBezTo>
                    <a:pt x="19" y="1191"/>
                    <a:pt x="0" y="1510"/>
                    <a:pt x="0" y="1510"/>
                  </a:cubicBezTo>
                  <a:cubicBezTo>
                    <a:pt x="0" y="1510"/>
                    <a:pt x="160" y="2024"/>
                    <a:pt x="263" y="2024"/>
                  </a:cubicBezTo>
                  <a:cubicBezTo>
                    <a:pt x="375" y="2024"/>
                    <a:pt x="581" y="1322"/>
                    <a:pt x="590" y="967"/>
                  </a:cubicBezTo>
                  <a:cubicBezTo>
                    <a:pt x="609" y="621"/>
                    <a:pt x="487" y="97"/>
                    <a:pt x="487" y="97"/>
                  </a:cubicBezTo>
                  <a:cubicBezTo>
                    <a:pt x="469" y="27"/>
                    <a:pt x="436" y="1"/>
                    <a:pt x="401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977173" y="3046287"/>
              <a:ext cx="196647" cy="286436"/>
            </a:xfrm>
            <a:custGeom>
              <a:avLst/>
              <a:gdLst/>
              <a:ahLst/>
              <a:cxnLst/>
              <a:rect l="l" t="t" r="r" b="b"/>
              <a:pathLst>
                <a:path w="3623" h="5277" extrusionOk="0">
                  <a:moveTo>
                    <a:pt x="2401" y="1"/>
                  </a:moveTo>
                  <a:cubicBezTo>
                    <a:pt x="2010" y="1"/>
                    <a:pt x="1500" y="97"/>
                    <a:pt x="1264" y="307"/>
                  </a:cubicBezTo>
                  <a:cubicBezTo>
                    <a:pt x="890" y="625"/>
                    <a:pt x="609" y="869"/>
                    <a:pt x="385" y="1692"/>
                  </a:cubicBezTo>
                  <a:cubicBezTo>
                    <a:pt x="160" y="2506"/>
                    <a:pt x="20" y="3620"/>
                    <a:pt x="10" y="3994"/>
                  </a:cubicBezTo>
                  <a:cubicBezTo>
                    <a:pt x="1" y="4284"/>
                    <a:pt x="1" y="4565"/>
                    <a:pt x="48" y="4743"/>
                  </a:cubicBezTo>
                  <a:cubicBezTo>
                    <a:pt x="488" y="4752"/>
                    <a:pt x="871" y="4883"/>
                    <a:pt x="1143" y="4986"/>
                  </a:cubicBezTo>
                  <a:cubicBezTo>
                    <a:pt x="1358" y="5042"/>
                    <a:pt x="1564" y="5136"/>
                    <a:pt x="1807" y="5276"/>
                  </a:cubicBezTo>
                  <a:cubicBezTo>
                    <a:pt x="1779" y="5127"/>
                    <a:pt x="1741" y="4902"/>
                    <a:pt x="1732" y="4687"/>
                  </a:cubicBezTo>
                  <a:cubicBezTo>
                    <a:pt x="1713" y="4453"/>
                    <a:pt x="1704" y="4238"/>
                    <a:pt x="1760" y="4219"/>
                  </a:cubicBezTo>
                  <a:cubicBezTo>
                    <a:pt x="1775" y="4212"/>
                    <a:pt x="1810" y="4210"/>
                    <a:pt x="1857" y="4210"/>
                  </a:cubicBezTo>
                  <a:cubicBezTo>
                    <a:pt x="2013" y="4210"/>
                    <a:pt x="2308" y="4238"/>
                    <a:pt x="2481" y="4238"/>
                  </a:cubicBezTo>
                  <a:cubicBezTo>
                    <a:pt x="2696" y="4238"/>
                    <a:pt x="3014" y="4144"/>
                    <a:pt x="3061" y="4078"/>
                  </a:cubicBezTo>
                  <a:cubicBezTo>
                    <a:pt x="3108" y="4004"/>
                    <a:pt x="3239" y="3751"/>
                    <a:pt x="3332" y="3405"/>
                  </a:cubicBezTo>
                  <a:cubicBezTo>
                    <a:pt x="3426" y="3068"/>
                    <a:pt x="3622" y="2048"/>
                    <a:pt x="3585" y="1926"/>
                  </a:cubicBezTo>
                  <a:cubicBezTo>
                    <a:pt x="3557" y="1795"/>
                    <a:pt x="3351" y="1702"/>
                    <a:pt x="3257" y="1514"/>
                  </a:cubicBezTo>
                  <a:cubicBezTo>
                    <a:pt x="3164" y="1337"/>
                    <a:pt x="3033" y="972"/>
                    <a:pt x="3024" y="644"/>
                  </a:cubicBezTo>
                  <a:cubicBezTo>
                    <a:pt x="3014" y="335"/>
                    <a:pt x="3108" y="204"/>
                    <a:pt x="2855" y="73"/>
                  </a:cubicBezTo>
                  <a:cubicBezTo>
                    <a:pt x="2770" y="26"/>
                    <a:pt x="2601" y="1"/>
                    <a:pt x="2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3720712" y="2925568"/>
              <a:ext cx="438399" cy="890029"/>
            </a:xfrm>
            <a:custGeom>
              <a:avLst/>
              <a:gdLst/>
              <a:ahLst/>
              <a:cxnLst/>
              <a:rect l="l" t="t" r="r" b="b"/>
              <a:pathLst>
                <a:path w="8077" h="16397" extrusionOk="0">
                  <a:moveTo>
                    <a:pt x="6165" y="0"/>
                  </a:moveTo>
                  <a:cubicBezTo>
                    <a:pt x="5830" y="0"/>
                    <a:pt x="5434" y="55"/>
                    <a:pt x="4969" y="182"/>
                  </a:cubicBezTo>
                  <a:cubicBezTo>
                    <a:pt x="3444" y="604"/>
                    <a:pt x="2265" y="1633"/>
                    <a:pt x="1610" y="2681"/>
                  </a:cubicBezTo>
                  <a:cubicBezTo>
                    <a:pt x="955" y="3738"/>
                    <a:pt x="1011" y="5713"/>
                    <a:pt x="983" y="6443"/>
                  </a:cubicBezTo>
                  <a:cubicBezTo>
                    <a:pt x="945" y="7154"/>
                    <a:pt x="627" y="7996"/>
                    <a:pt x="309" y="9072"/>
                  </a:cubicBezTo>
                  <a:cubicBezTo>
                    <a:pt x="0" y="10149"/>
                    <a:pt x="113" y="11702"/>
                    <a:pt x="421" y="12525"/>
                  </a:cubicBezTo>
                  <a:cubicBezTo>
                    <a:pt x="721" y="13340"/>
                    <a:pt x="1030" y="15258"/>
                    <a:pt x="1198" y="15660"/>
                  </a:cubicBezTo>
                  <a:cubicBezTo>
                    <a:pt x="1366" y="16053"/>
                    <a:pt x="1563" y="16278"/>
                    <a:pt x="2115" y="16381"/>
                  </a:cubicBezTo>
                  <a:cubicBezTo>
                    <a:pt x="2173" y="16392"/>
                    <a:pt x="2232" y="16397"/>
                    <a:pt x="2291" y="16397"/>
                  </a:cubicBezTo>
                  <a:cubicBezTo>
                    <a:pt x="2788" y="16397"/>
                    <a:pt x="3295" y="16020"/>
                    <a:pt x="3697" y="15501"/>
                  </a:cubicBezTo>
                  <a:cubicBezTo>
                    <a:pt x="4136" y="14930"/>
                    <a:pt x="4473" y="13209"/>
                    <a:pt x="4539" y="12722"/>
                  </a:cubicBezTo>
                  <a:cubicBezTo>
                    <a:pt x="4586" y="12226"/>
                    <a:pt x="5063" y="11150"/>
                    <a:pt x="5437" y="10570"/>
                  </a:cubicBezTo>
                  <a:cubicBezTo>
                    <a:pt x="5811" y="9980"/>
                    <a:pt x="6223" y="8764"/>
                    <a:pt x="6204" y="8221"/>
                  </a:cubicBezTo>
                  <a:cubicBezTo>
                    <a:pt x="6195" y="7669"/>
                    <a:pt x="6045" y="7191"/>
                    <a:pt x="6092" y="6836"/>
                  </a:cubicBezTo>
                  <a:cubicBezTo>
                    <a:pt x="6139" y="6490"/>
                    <a:pt x="6364" y="5666"/>
                    <a:pt x="6335" y="5367"/>
                  </a:cubicBezTo>
                  <a:cubicBezTo>
                    <a:pt x="6317" y="5058"/>
                    <a:pt x="6158" y="4730"/>
                    <a:pt x="6317" y="4412"/>
                  </a:cubicBezTo>
                  <a:cubicBezTo>
                    <a:pt x="6466" y="4103"/>
                    <a:pt x="7355" y="3261"/>
                    <a:pt x="7543" y="3027"/>
                  </a:cubicBezTo>
                  <a:cubicBezTo>
                    <a:pt x="7739" y="2775"/>
                    <a:pt x="7833" y="2700"/>
                    <a:pt x="7954" y="2522"/>
                  </a:cubicBezTo>
                  <a:cubicBezTo>
                    <a:pt x="8067" y="2353"/>
                    <a:pt x="8076" y="2157"/>
                    <a:pt x="8057" y="1914"/>
                  </a:cubicBezTo>
                  <a:cubicBezTo>
                    <a:pt x="8029" y="1652"/>
                    <a:pt x="8020" y="1128"/>
                    <a:pt x="7646" y="641"/>
                  </a:cubicBezTo>
                  <a:cubicBezTo>
                    <a:pt x="7391" y="289"/>
                    <a:pt x="6937" y="0"/>
                    <a:pt x="6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4035630" y="3150342"/>
              <a:ext cx="43205" cy="54171"/>
            </a:xfrm>
            <a:custGeom>
              <a:avLst/>
              <a:gdLst/>
              <a:ahLst/>
              <a:cxnLst/>
              <a:rect l="l" t="t" r="r" b="b"/>
              <a:pathLst>
                <a:path w="796" h="998" extrusionOk="0">
                  <a:moveTo>
                    <a:pt x="259" y="0"/>
                  </a:moveTo>
                  <a:cubicBezTo>
                    <a:pt x="169" y="0"/>
                    <a:pt x="91" y="39"/>
                    <a:pt x="47" y="112"/>
                  </a:cubicBezTo>
                  <a:cubicBezTo>
                    <a:pt x="19" y="159"/>
                    <a:pt x="9" y="215"/>
                    <a:pt x="9" y="271"/>
                  </a:cubicBezTo>
                  <a:cubicBezTo>
                    <a:pt x="0" y="383"/>
                    <a:pt x="0" y="486"/>
                    <a:pt x="47" y="580"/>
                  </a:cubicBezTo>
                  <a:cubicBezTo>
                    <a:pt x="103" y="720"/>
                    <a:pt x="234" y="795"/>
                    <a:pt x="356" y="870"/>
                  </a:cubicBezTo>
                  <a:cubicBezTo>
                    <a:pt x="406" y="899"/>
                    <a:pt x="597" y="998"/>
                    <a:pt x="706" y="998"/>
                  </a:cubicBezTo>
                  <a:cubicBezTo>
                    <a:pt x="740" y="998"/>
                    <a:pt x="766" y="988"/>
                    <a:pt x="777" y="964"/>
                  </a:cubicBezTo>
                  <a:cubicBezTo>
                    <a:pt x="796" y="908"/>
                    <a:pt x="758" y="777"/>
                    <a:pt x="749" y="711"/>
                  </a:cubicBezTo>
                  <a:cubicBezTo>
                    <a:pt x="730" y="617"/>
                    <a:pt x="721" y="533"/>
                    <a:pt x="711" y="440"/>
                  </a:cubicBezTo>
                  <a:cubicBezTo>
                    <a:pt x="702" y="383"/>
                    <a:pt x="683" y="318"/>
                    <a:pt x="664" y="262"/>
                  </a:cubicBezTo>
                  <a:cubicBezTo>
                    <a:pt x="636" y="224"/>
                    <a:pt x="627" y="206"/>
                    <a:pt x="608" y="178"/>
                  </a:cubicBezTo>
                  <a:cubicBezTo>
                    <a:pt x="533" y="103"/>
                    <a:pt x="440" y="28"/>
                    <a:pt x="337" y="9"/>
                  </a:cubicBezTo>
                  <a:cubicBezTo>
                    <a:pt x="310" y="3"/>
                    <a:pt x="284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064071" y="3130801"/>
              <a:ext cx="38103" cy="124844"/>
            </a:xfrm>
            <a:custGeom>
              <a:avLst/>
              <a:gdLst/>
              <a:ahLst/>
              <a:cxnLst/>
              <a:rect l="l" t="t" r="r" b="b"/>
              <a:pathLst>
                <a:path w="702" h="2300" extrusionOk="0">
                  <a:moveTo>
                    <a:pt x="315" y="1"/>
                  </a:moveTo>
                  <a:cubicBezTo>
                    <a:pt x="306" y="1"/>
                    <a:pt x="295" y="5"/>
                    <a:pt x="281" y="14"/>
                  </a:cubicBezTo>
                  <a:cubicBezTo>
                    <a:pt x="243" y="42"/>
                    <a:pt x="140" y="107"/>
                    <a:pt x="66" y="285"/>
                  </a:cubicBezTo>
                  <a:cubicBezTo>
                    <a:pt x="0" y="463"/>
                    <a:pt x="66" y="622"/>
                    <a:pt x="122" y="949"/>
                  </a:cubicBezTo>
                  <a:cubicBezTo>
                    <a:pt x="178" y="1268"/>
                    <a:pt x="412" y="1885"/>
                    <a:pt x="468" y="2007"/>
                  </a:cubicBezTo>
                  <a:cubicBezTo>
                    <a:pt x="524" y="2119"/>
                    <a:pt x="627" y="2269"/>
                    <a:pt x="665" y="2297"/>
                  </a:cubicBezTo>
                  <a:cubicBezTo>
                    <a:pt x="668" y="2299"/>
                    <a:pt x="671" y="2299"/>
                    <a:pt x="673" y="2299"/>
                  </a:cubicBezTo>
                  <a:cubicBezTo>
                    <a:pt x="702" y="2299"/>
                    <a:pt x="699" y="2213"/>
                    <a:pt x="665" y="2119"/>
                  </a:cubicBezTo>
                  <a:cubicBezTo>
                    <a:pt x="627" y="2016"/>
                    <a:pt x="487" y="1445"/>
                    <a:pt x="421" y="1071"/>
                  </a:cubicBezTo>
                  <a:cubicBezTo>
                    <a:pt x="365" y="687"/>
                    <a:pt x="374" y="238"/>
                    <a:pt x="346" y="60"/>
                  </a:cubicBezTo>
                  <a:cubicBezTo>
                    <a:pt x="340" y="22"/>
                    <a:pt x="333" y="1"/>
                    <a:pt x="315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3914211" y="3482101"/>
              <a:ext cx="85921" cy="243392"/>
            </a:xfrm>
            <a:custGeom>
              <a:avLst/>
              <a:gdLst/>
              <a:ahLst/>
              <a:cxnLst/>
              <a:rect l="l" t="t" r="r" b="b"/>
              <a:pathLst>
                <a:path w="1583" h="4484" extrusionOk="0">
                  <a:moveTo>
                    <a:pt x="1539" y="1"/>
                  </a:moveTo>
                  <a:cubicBezTo>
                    <a:pt x="1532" y="1"/>
                    <a:pt x="1524" y="3"/>
                    <a:pt x="1517" y="8"/>
                  </a:cubicBezTo>
                  <a:cubicBezTo>
                    <a:pt x="1395" y="129"/>
                    <a:pt x="1311" y="335"/>
                    <a:pt x="1236" y="504"/>
                  </a:cubicBezTo>
                  <a:cubicBezTo>
                    <a:pt x="1142" y="691"/>
                    <a:pt x="1067" y="878"/>
                    <a:pt x="983" y="1065"/>
                  </a:cubicBezTo>
                  <a:cubicBezTo>
                    <a:pt x="833" y="1412"/>
                    <a:pt x="684" y="1776"/>
                    <a:pt x="562" y="2151"/>
                  </a:cubicBezTo>
                  <a:cubicBezTo>
                    <a:pt x="431" y="2525"/>
                    <a:pt x="319" y="2909"/>
                    <a:pt x="216" y="3302"/>
                  </a:cubicBezTo>
                  <a:cubicBezTo>
                    <a:pt x="132" y="3676"/>
                    <a:pt x="38" y="4069"/>
                    <a:pt x="1" y="4453"/>
                  </a:cubicBezTo>
                  <a:cubicBezTo>
                    <a:pt x="1" y="4475"/>
                    <a:pt x="17" y="4484"/>
                    <a:pt x="32" y="4484"/>
                  </a:cubicBezTo>
                  <a:cubicBezTo>
                    <a:pt x="43" y="4484"/>
                    <a:pt x="53" y="4479"/>
                    <a:pt x="57" y="4472"/>
                  </a:cubicBezTo>
                  <a:cubicBezTo>
                    <a:pt x="160" y="4097"/>
                    <a:pt x="235" y="3704"/>
                    <a:pt x="337" y="3330"/>
                  </a:cubicBezTo>
                  <a:cubicBezTo>
                    <a:pt x="440" y="2956"/>
                    <a:pt x="543" y="2581"/>
                    <a:pt x="674" y="2207"/>
                  </a:cubicBezTo>
                  <a:cubicBezTo>
                    <a:pt x="805" y="1823"/>
                    <a:pt x="955" y="1449"/>
                    <a:pt x="1114" y="1084"/>
                  </a:cubicBezTo>
                  <a:cubicBezTo>
                    <a:pt x="1180" y="916"/>
                    <a:pt x="1264" y="747"/>
                    <a:pt x="1348" y="579"/>
                  </a:cubicBezTo>
                  <a:cubicBezTo>
                    <a:pt x="1423" y="420"/>
                    <a:pt x="1554" y="242"/>
                    <a:pt x="1582" y="55"/>
                  </a:cubicBezTo>
                  <a:cubicBezTo>
                    <a:pt x="1582" y="20"/>
                    <a:pt x="1561" y="1"/>
                    <a:pt x="15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3925392" y="3521725"/>
              <a:ext cx="34412" cy="98627"/>
            </a:xfrm>
            <a:custGeom>
              <a:avLst/>
              <a:gdLst/>
              <a:ahLst/>
              <a:cxnLst/>
              <a:rect l="l" t="t" r="r" b="b"/>
              <a:pathLst>
                <a:path w="634" h="1817" extrusionOk="0">
                  <a:moveTo>
                    <a:pt x="556" y="0"/>
                  </a:moveTo>
                  <a:cubicBezTo>
                    <a:pt x="537" y="0"/>
                    <a:pt x="518" y="8"/>
                    <a:pt x="506" y="26"/>
                  </a:cubicBezTo>
                  <a:cubicBezTo>
                    <a:pt x="440" y="167"/>
                    <a:pt x="375" y="326"/>
                    <a:pt x="328" y="466"/>
                  </a:cubicBezTo>
                  <a:cubicBezTo>
                    <a:pt x="272" y="607"/>
                    <a:pt x="225" y="756"/>
                    <a:pt x="188" y="897"/>
                  </a:cubicBezTo>
                  <a:cubicBezTo>
                    <a:pt x="141" y="1037"/>
                    <a:pt x="113" y="1187"/>
                    <a:pt x="75" y="1337"/>
                  </a:cubicBezTo>
                  <a:cubicBezTo>
                    <a:pt x="38" y="1496"/>
                    <a:pt x="0" y="1645"/>
                    <a:pt x="0" y="1795"/>
                  </a:cubicBezTo>
                  <a:cubicBezTo>
                    <a:pt x="0" y="1809"/>
                    <a:pt x="10" y="1816"/>
                    <a:pt x="19" y="1816"/>
                  </a:cubicBezTo>
                  <a:cubicBezTo>
                    <a:pt x="29" y="1816"/>
                    <a:pt x="38" y="1809"/>
                    <a:pt x="38" y="1795"/>
                  </a:cubicBezTo>
                  <a:cubicBezTo>
                    <a:pt x="94" y="1655"/>
                    <a:pt x="122" y="1505"/>
                    <a:pt x="169" y="1355"/>
                  </a:cubicBezTo>
                  <a:cubicBezTo>
                    <a:pt x="206" y="1196"/>
                    <a:pt x="253" y="1056"/>
                    <a:pt x="300" y="906"/>
                  </a:cubicBezTo>
                  <a:cubicBezTo>
                    <a:pt x="347" y="766"/>
                    <a:pt x="393" y="616"/>
                    <a:pt x="450" y="476"/>
                  </a:cubicBezTo>
                  <a:lnTo>
                    <a:pt x="627" y="55"/>
                  </a:lnTo>
                  <a:cubicBezTo>
                    <a:pt x="634" y="30"/>
                    <a:pt x="594" y="0"/>
                    <a:pt x="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4011205" y="3239524"/>
              <a:ext cx="25456" cy="173479"/>
            </a:xfrm>
            <a:custGeom>
              <a:avLst/>
              <a:gdLst/>
              <a:ahLst/>
              <a:cxnLst/>
              <a:rect l="l" t="t" r="r" b="b"/>
              <a:pathLst>
                <a:path w="469" h="3196" extrusionOk="0">
                  <a:moveTo>
                    <a:pt x="397" y="0"/>
                  </a:moveTo>
                  <a:cubicBezTo>
                    <a:pt x="379" y="0"/>
                    <a:pt x="361" y="12"/>
                    <a:pt x="357" y="32"/>
                  </a:cubicBezTo>
                  <a:cubicBezTo>
                    <a:pt x="300" y="135"/>
                    <a:pt x="319" y="266"/>
                    <a:pt x="300" y="387"/>
                  </a:cubicBezTo>
                  <a:cubicBezTo>
                    <a:pt x="291" y="518"/>
                    <a:pt x="282" y="659"/>
                    <a:pt x="272" y="781"/>
                  </a:cubicBezTo>
                  <a:cubicBezTo>
                    <a:pt x="244" y="1052"/>
                    <a:pt x="225" y="1323"/>
                    <a:pt x="188" y="1576"/>
                  </a:cubicBezTo>
                  <a:cubicBezTo>
                    <a:pt x="160" y="1847"/>
                    <a:pt x="132" y="2100"/>
                    <a:pt x="94" y="2371"/>
                  </a:cubicBezTo>
                  <a:cubicBezTo>
                    <a:pt x="66" y="2633"/>
                    <a:pt x="1" y="2914"/>
                    <a:pt x="29" y="3167"/>
                  </a:cubicBezTo>
                  <a:cubicBezTo>
                    <a:pt x="29" y="3185"/>
                    <a:pt x="41" y="3195"/>
                    <a:pt x="54" y="3195"/>
                  </a:cubicBezTo>
                  <a:cubicBezTo>
                    <a:pt x="61" y="3195"/>
                    <a:pt x="69" y="3192"/>
                    <a:pt x="76" y="3185"/>
                  </a:cubicBezTo>
                  <a:cubicBezTo>
                    <a:pt x="169" y="2933"/>
                    <a:pt x="179" y="2652"/>
                    <a:pt x="216" y="2399"/>
                  </a:cubicBezTo>
                  <a:cubicBezTo>
                    <a:pt x="244" y="2137"/>
                    <a:pt x="282" y="1875"/>
                    <a:pt x="310" y="1613"/>
                  </a:cubicBezTo>
                  <a:cubicBezTo>
                    <a:pt x="338" y="1342"/>
                    <a:pt x="366" y="1080"/>
                    <a:pt x="385" y="818"/>
                  </a:cubicBezTo>
                  <a:cubicBezTo>
                    <a:pt x="403" y="687"/>
                    <a:pt x="413" y="547"/>
                    <a:pt x="422" y="425"/>
                  </a:cubicBezTo>
                  <a:cubicBezTo>
                    <a:pt x="450" y="294"/>
                    <a:pt x="469" y="163"/>
                    <a:pt x="431" y="32"/>
                  </a:cubicBezTo>
                  <a:cubicBezTo>
                    <a:pt x="427" y="10"/>
                    <a:pt x="412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3974676" y="3147790"/>
              <a:ext cx="15252" cy="80009"/>
            </a:xfrm>
            <a:custGeom>
              <a:avLst/>
              <a:gdLst/>
              <a:ahLst/>
              <a:cxnLst/>
              <a:rect l="l" t="t" r="r" b="b"/>
              <a:pathLst>
                <a:path w="281" h="1474" extrusionOk="0">
                  <a:moveTo>
                    <a:pt x="202" y="1"/>
                  </a:moveTo>
                  <a:cubicBezTo>
                    <a:pt x="190" y="1"/>
                    <a:pt x="178" y="6"/>
                    <a:pt x="169" y="19"/>
                  </a:cubicBezTo>
                  <a:cubicBezTo>
                    <a:pt x="141" y="66"/>
                    <a:pt x="122" y="112"/>
                    <a:pt x="112" y="168"/>
                  </a:cubicBezTo>
                  <a:cubicBezTo>
                    <a:pt x="103" y="225"/>
                    <a:pt x="94" y="299"/>
                    <a:pt x="75" y="356"/>
                  </a:cubicBezTo>
                  <a:cubicBezTo>
                    <a:pt x="56" y="477"/>
                    <a:pt x="47" y="599"/>
                    <a:pt x="28" y="721"/>
                  </a:cubicBezTo>
                  <a:cubicBezTo>
                    <a:pt x="19" y="852"/>
                    <a:pt x="10" y="973"/>
                    <a:pt x="10" y="1095"/>
                  </a:cubicBezTo>
                  <a:cubicBezTo>
                    <a:pt x="10" y="1207"/>
                    <a:pt x="0" y="1338"/>
                    <a:pt x="19" y="1460"/>
                  </a:cubicBezTo>
                  <a:cubicBezTo>
                    <a:pt x="24" y="1469"/>
                    <a:pt x="33" y="1474"/>
                    <a:pt x="42" y="1474"/>
                  </a:cubicBezTo>
                  <a:cubicBezTo>
                    <a:pt x="52" y="1474"/>
                    <a:pt x="61" y="1469"/>
                    <a:pt x="66" y="1460"/>
                  </a:cubicBezTo>
                  <a:cubicBezTo>
                    <a:pt x="103" y="1338"/>
                    <a:pt x="103" y="1207"/>
                    <a:pt x="112" y="1095"/>
                  </a:cubicBezTo>
                  <a:lnTo>
                    <a:pt x="150" y="739"/>
                  </a:lnTo>
                  <a:cubicBezTo>
                    <a:pt x="159" y="627"/>
                    <a:pt x="187" y="496"/>
                    <a:pt x="197" y="384"/>
                  </a:cubicBezTo>
                  <a:cubicBezTo>
                    <a:pt x="206" y="318"/>
                    <a:pt x="215" y="253"/>
                    <a:pt x="234" y="197"/>
                  </a:cubicBezTo>
                  <a:cubicBezTo>
                    <a:pt x="253" y="140"/>
                    <a:pt x="281" y="84"/>
                    <a:pt x="253" y="37"/>
                  </a:cubicBezTo>
                  <a:cubicBezTo>
                    <a:pt x="247" y="19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3949274" y="3157127"/>
              <a:ext cx="8142" cy="36476"/>
            </a:xfrm>
            <a:custGeom>
              <a:avLst/>
              <a:gdLst/>
              <a:ahLst/>
              <a:cxnLst/>
              <a:rect l="l" t="t" r="r" b="b"/>
              <a:pathLst>
                <a:path w="150" h="672" extrusionOk="0">
                  <a:moveTo>
                    <a:pt x="93" y="0"/>
                  </a:moveTo>
                  <a:cubicBezTo>
                    <a:pt x="85" y="0"/>
                    <a:pt x="76" y="2"/>
                    <a:pt x="66" y="6"/>
                  </a:cubicBezTo>
                  <a:cubicBezTo>
                    <a:pt x="28" y="43"/>
                    <a:pt x="28" y="109"/>
                    <a:pt x="28" y="165"/>
                  </a:cubicBezTo>
                  <a:cubicBezTo>
                    <a:pt x="28" y="202"/>
                    <a:pt x="19" y="268"/>
                    <a:pt x="19" y="315"/>
                  </a:cubicBezTo>
                  <a:cubicBezTo>
                    <a:pt x="10" y="418"/>
                    <a:pt x="10" y="521"/>
                    <a:pt x="0" y="642"/>
                  </a:cubicBezTo>
                  <a:cubicBezTo>
                    <a:pt x="0" y="662"/>
                    <a:pt x="14" y="672"/>
                    <a:pt x="28" y="672"/>
                  </a:cubicBezTo>
                  <a:cubicBezTo>
                    <a:pt x="40" y="672"/>
                    <a:pt x="52" y="665"/>
                    <a:pt x="56" y="652"/>
                  </a:cubicBezTo>
                  <a:cubicBezTo>
                    <a:pt x="66" y="549"/>
                    <a:pt x="94" y="446"/>
                    <a:pt x="103" y="333"/>
                  </a:cubicBezTo>
                  <a:cubicBezTo>
                    <a:pt x="113" y="287"/>
                    <a:pt x="113" y="230"/>
                    <a:pt x="122" y="184"/>
                  </a:cubicBezTo>
                  <a:cubicBezTo>
                    <a:pt x="122" y="127"/>
                    <a:pt x="150" y="53"/>
                    <a:pt x="122" y="25"/>
                  </a:cubicBezTo>
                  <a:cubicBezTo>
                    <a:pt x="116" y="7"/>
                    <a:pt x="106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5564953" y="2971815"/>
              <a:ext cx="242349" cy="134560"/>
            </a:xfrm>
            <a:custGeom>
              <a:avLst/>
              <a:gdLst/>
              <a:ahLst/>
              <a:cxnLst/>
              <a:rect l="l" t="t" r="r" b="b"/>
              <a:pathLst>
                <a:path w="4465" h="2479" extrusionOk="0">
                  <a:moveTo>
                    <a:pt x="399" y="0"/>
                  </a:moveTo>
                  <a:cubicBezTo>
                    <a:pt x="277" y="0"/>
                    <a:pt x="156" y="1"/>
                    <a:pt x="38" y="4"/>
                  </a:cubicBezTo>
                  <a:lnTo>
                    <a:pt x="0" y="4"/>
                  </a:lnTo>
                  <a:lnTo>
                    <a:pt x="0" y="2428"/>
                  </a:lnTo>
                  <a:cubicBezTo>
                    <a:pt x="10" y="2437"/>
                    <a:pt x="19" y="2447"/>
                    <a:pt x="47" y="2447"/>
                  </a:cubicBezTo>
                  <a:cubicBezTo>
                    <a:pt x="278" y="2472"/>
                    <a:pt x="517" y="2476"/>
                    <a:pt x="756" y="2476"/>
                  </a:cubicBezTo>
                  <a:cubicBezTo>
                    <a:pt x="876" y="2476"/>
                    <a:pt x="995" y="2475"/>
                    <a:pt x="1114" y="2475"/>
                  </a:cubicBezTo>
                  <a:lnTo>
                    <a:pt x="3828" y="2475"/>
                  </a:lnTo>
                  <a:cubicBezTo>
                    <a:pt x="3940" y="2475"/>
                    <a:pt x="4069" y="2479"/>
                    <a:pt x="4192" y="2479"/>
                  </a:cubicBezTo>
                  <a:cubicBezTo>
                    <a:pt x="4254" y="2479"/>
                    <a:pt x="4314" y="2478"/>
                    <a:pt x="4371" y="2475"/>
                  </a:cubicBezTo>
                  <a:lnTo>
                    <a:pt x="4389" y="2475"/>
                  </a:lnTo>
                  <a:cubicBezTo>
                    <a:pt x="4399" y="2475"/>
                    <a:pt x="4417" y="2475"/>
                    <a:pt x="4417" y="2465"/>
                  </a:cubicBezTo>
                  <a:cubicBezTo>
                    <a:pt x="4427" y="2091"/>
                    <a:pt x="4427" y="1717"/>
                    <a:pt x="4427" y="1342"/>
                  </a:cubicBezTo>
                  <a:cubicBezTo>
                    <a:pt x="4455" y="1080"/>
                    <a:pt x="4464" y="790"/>
                    <a:pt x="4464" y="510"/>
                  </a:cubicBezTo>
                  <a:cubicBezTo>
                    <a:pt x="4464" y="397"/>
                    <a:pt x="4464" y="276"/>
                    <a:pt x="4455" y="145"/>
                  </a:cubicBezTo>
                  <a:cubicBezTo>
                    <a:pt x="4455" y="135"/>
                    <a:pt x="4445" y="126"/>
                    <a:pt x="4445" y="107"/>
                  </a:cubicBezTo>
                  <a:cubicBezTo>
                    <a:pt x="4436" y="88"/>
                    <a:pt x="4408" y="79"/>
                    <a:pt x="4371" y="70"/>
                  </a:cubicBezTo>
                  <a:cubicBezTo>
                    <a:pt x="4202" y="42"/>
                    <a:pt x="4015" y="51"/>
                    <a:pt x="3828" y="42"/>
                  </a:cubicBezTo>
                  <a:cubicBezTo>
                    <a:pt x="3650" y="42"/>
                    <a:pt x="3472" y="32"/>
                    <a:pt x="3313" y="32"/>
                  </a:cubicBezTo>
                  <a:cubicBezTo>
                    <a:pt x="2948" y="32"/>
                    <a:pt x="2574" y="14"/>
                    <a:pt x="2209" y="14"/>
                  </a:cubicBezTo>
                  <a:cubicBezTo>
                    <a:pt x="1844" y="14"/>
                    <a:pt x="1498" y="4"/>
                    <a:pt x="1133" y="4"/>
                  </a:cubicBezTo>
                  <a:cubicBezTo>
                    <a:pt x="889" y="4"/>
                    <a:pt x="642" y="0"/>
                    <a:pt x="399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564464" y="2878616"/>
              <a:ext cx="201695" cy="44672"/>
            </a:xfrm>
            <a:custGeom>
              <a:avLst/>
              <a:gdLst/>
              <a:ahLst/>
              <a:cxnLst/>
              <a:rect l="l" t="t" r="r" b="b"/>
              <a:pathLst>
                <a:path w="3716" h="823" extrusionOk="0">
                  <a:moveTo>
                    <a:pt x="325" y="0"/>
                  </a:moveTo>
                  <a:cubicBezTo>
                    <a:pt x="224" y="0"/>
                    <a:pt x="122" y="2"/>
                    <a:pt x="19" y="9"/>
                  </a:cubicBezTo>
                  <a:lnTo>
                    <a:pt x="0" y="9"/>
                  </a:lnTo>
                  <a:cubicBezTo>
                    <a:pt x="0" y="271"/>
                    <a:pt x="9" y="542"/>
                    <a:pt x="9" y="804"/>
                  </a:cubicBezTo>
                  <a:cubicBezTo>
                    <a:pt x="19" y="804"/>
                    <a:pt x="28" y="814"/>
                    <a:pt x="56" y="814"/>
                  </a:cubicBezTo>
                  <a:cubicBezTo>
                    <a:pt x="346" y="823"/>
                    <a:pt x="655" y="823"/>
                    <a:pt x="945" y="823"/>
                  </a:cubicBezTo>
                  <a:lnTo>
                    <a:pt x="3706" y="823"/>
                  </a:lnTo>
                  <a:cubicBezTo>
                    <a:pt x="3706" y="692"/>
                    <a:pt x="3715" y="580"/>
                    <a:pt x="3706" y="449"/>
                  </a:cubicBezTo>
                  <a:cubicBezTo>
                    <a:pt x="3696" y="364"/>
                    <a:pt x="3706" y="271"/>
                    <a:pt x="3706" y="177"/>
                  </a:cubicBezTo>
                  <a:cubicBezTo>
                    <a:pt x="3706" y="149"/>
                    <a:pt x="3706" y="102"/>
                    <a:pt x="3696" y="65"/>
                  </a:cubicBezTo>
                  <a:lnTo>
                    <a:pt x="3678" y="56"/>
                  </a:lnTo>
                  <a:cubicBezTo>
                    <a:pt x="3668" y="37"/>
                    <a:pt x="3659" y="37"/>
                    <a:pt x="3622" y="37"/>
                  </a:cubicBezTo>
                  <a:cubicBezTo>
                    <a:pt x="3472" y="27"/>
                    <a:pt x="3322" y="27"/>
                    <a:pt x="3163" y="27"/>
                  </a:cubicBezTo>
                  <a:lnTo>
                    <a:pt x="2733" y="27"/>
                  </a:lnTo>
                  <a:cubicBezTo>
                    <a:pt x="2433" y="27"/>
                    <a:pt x="2124" y="27"/>
                    <a:pt x="1825" y="18"/>
                  </a:cubicBezTo>
                  <a:cubicBezTo>
                    <a:pt x="1525" y="18"/>
                    <a:pt x="1226" y="18"/>
                    <a:pt x="936" y="9"/>
                  </a:cubicBezTo>
                  <a:cubicBezTo>
                    <a:pt x="730" y="9"/>
                    <a:pt x="528" y="0"/>
                    <a:pt x="325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4260610" y="3073861"/>
              <a:ext cx="235239" cy="146719"/>
            </a:xfrm>
            <a:custGeom>
              <a:avLst/>
              <a:gdLst/>
              <a:ahLst/>
              <a:cxnLst/>
              <a:rect l="l" t="t" r="r" b="b"/>
              <a:pathLst>
                <a:path w="4334" h="2703" extrusionOk="0">
                  <a:moveTo>
                    <a:pt x="394" y="1"/>
                  </a:moveTo>
                  <a:cubicBezTo>
                    <a:pt x="275" y="1"/>
                    <a:pt x="157" y="2"/>
                    <a:pt x="38" y="5"/>
                  </a:cubicBezTo>
                  <a:lnTo>
                    <a:pt x="1" y="5"/>
                  </a:lnTo>
                  <a:lnTo>
                    <a:pt x="1" y="2653"/>
                  </a:lnTo>
                  <a:cubicBezTo>
                    <a:pt x="19" y="2663"/>
                    <a:pt x="29" y="2672"/>
                    <a:pt x="47" y="2672"/>
                  </a:cubicBezTo>
                  <a:cubicBezTo>
                    <a:pt x="278" y="2697"/>
                    <a:pt x="509" y="2701"/>
                    <a:pt x="737" y="2701"/>
                  </a:cubicBezTo>
                  <a:cubicBezTo>
                    <a:pt x="851" y="2701"/>
                    <a:pt x="964" y="2700"/>
                    <a:pt x="1077" y="2700"/>
                  </a:cubicBezTo>
                  <a:lnTo>
                    <a:pt x="3725" y="2700"/>
                  </a:lnTo>
                  <a:cubicBezTo>
                    <a:pt x="3814" y="2700"/>
                    <a:pt x="3905" y="2703"/>
                    <a:pt x="3995" y="2703"/>
                  </a:cubicBezTo>
                  <a:cubicBezTo>
                    <a:pt x="4085" y="2703"/>
                    <a:pt x="4174" y="2700"/>
                    <a:pt x="4258" y="2691"/>
                  </a:cubicBezTo>
                  <a:lnTo>
                    <a:pt x="4277" y="2691"/>
                  </a:lnTo>
                  <a:cubicBezTo>
                    <a:pt x="4286" y="2691"/>
                    <a:pt x="4296" y="2672"/>
                    <a:pt x="4305" y="2672"/>
                  </a:cubicBezTo>
                  <a:cubicBezTo>
                    <a:pt x="4324" y="2270"/>
                    <a:pt x="4324" y="1858"/>
                    <a:pt x="4324" y="1446"/>
                  </a:cubicBezTo>
                  <a:cubicBezTo>
                    <a:pt x="4324" y="1166"/>
                    <a:pt x="4324" y="857"/>
                    <a:pt x="4333" y="548"/>
                  </a:cubicBezTo>
                  <a:cubicBezTo>
                    <a:pt x="4333" y="417"/>
                    <a:pt x="4333" y="295"/>
                    <a:pt x="4324" y="155"/>
                  </a:cubicBezTo>
                  <a:cubicBezTo>
                    <a:pt x="4324" y="136"/>
                    <a:pt x="4305" y="127"/>
                    <a:pt x="4305" y="117"/>
                  </a:cubicBezTo>
                  <a:cubicBezTo>
                    <a:pt x="4296" y="89"/>
                    <a:pt x="4277" y="80"/>
                    <a:pt x="4240" y="71"/>
                  </a:cubicBezTo>
                  <a:cubicBezTo>
                    <a:pt x="4062" y="43"/>
                    <a:pt x="3884" y="61"/>
                    <a:pt x="3716" y="43"/>
                  </a:cubicBezTo>
                  <a:cubicBezTo>
                    <a:pt x="3547" y="43"/>
                    <a:pt x="3369" y="33"/>
                    <a:pt x="3210" y="33"/>
                  </a:cubicBezTo>
                  <a:cubicBezTo>
                    <a:pt x="2855" y="24"/>
                    <a:pt x="2499" y="24"/>
                    <a:pt x="2144" y="24"/>
                  </a:cubicBezTo>
                  <a:cubicBezTo>
                    <a:pt x="1797" y="24"/>
                    <a:pt x="1451" y="5"/>
                    <a:pt x="1105" y="5"/>
                  </a:cubicBezTo>
                  <a:cubicBezTo>
                    <a:pt x="868" y="5"/>
                    <a:pt x="631" y="1"/>
                    <a:pt x="394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4260610" y="3268672"/>
              <a:ext cx="140742" cy="40656"/>
            </a:xfrm>
            <a:custGeom>
              <a:avLst/>
              <a:gdLst/>
              <a:ahLst/>
              <a:cxnLst/>
              <a:rect l="l" t="t" r="r" b="b"/>
              <a:pathLst>
                <a:path w="2593" h="749" extrusionOk="0">
                  <a:moveTo>
                    <a:pt x="1" y="0"/>
                  </a:moveTo>
                  <a:lnTo>
                    <a:pt x="1" y="721"/>
                  </a:lnTo>
                  <a:cubicBezTo>
                    <a:pt x="10" y="721"/>
                    <a:pt x="10" y="721"/>
                    <a:pt x="38" y="739"/>
                  </a:cubicBezTo>
                  <a:cubicBezTo>
                    <a:pt x="235" y="749"/>
                    <a:pt x="450" y="749"/>
                    <a:pt x="656" y="749"/>
                  </a:cubicBezTo>
                  <a:lnTo>
                    <a:pt x="2574" y="749"/>
                  </a:lnTo>
                  <a:lnTo>
                    <a:pt x="2574" y="412"/>
                  </a:lnTo>
                  <a:cubicBezTo>
                    <a:pt x="2574" y="328"/>
                    <a:pt x="2574" y="244"/>
                    <a:pt x="2593" y="150"/>
                  </a:cubicBezTo>
                  <a:lnTo>
                    <a:pt x="2593" y="47"/>
                  </a:lnTo>
                  <a:cubicBezTo>
                    <a:pt x="2593" y="47"/>
                    <a:pt x="2593" y="38"/>
                    <a:pt x="2574" y="38"/>
                  </a:cubicBezTo>
                  <a:cubicBezTo>
                    <a:pt x="2574" y="38"/>
                    <a:pt x="2555" y="19"/>
                    <a:pt x="2527" y="19"/>
                  </a:cubicBezTo>
                  <a:cubicBezTo>
                    <a:pt x="2476" y="14"/>
                    <a:pt x="2424" y="14"/>
                    <a:pt x="2373" y="14"/>
                  </a:cubicBezTo>
                  <a:cubicBezTo>
                    <a:pt x="2321" y="14"/>
                    <a:pt x="2270" y="14"/>
                    <a:pt x="2218" y="10"/>
                  </a:cubicBezTo>
                  <a:lnTo>
                    <a:pt x="1910" y="10"/>
                  </a:lnTo>
                  <a:cubicBezTo>
                    <a:pt x="1704" y="10"/>
                    <a:pt x="1488" y="10"/>
                    <a:pt x="1283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3197531" y="3806153"/>
              <a:ext cx="537456" cy="420127"/>
            </a:xfrm>
            <a:custGeom>
              <a:avLst/>
              <a:gdLst/>
              <a:ahLst/>
              <a:cxnLst/>
              <a:rect l="l" t="t" r="r" b="b"/>
              <a:pathLst>
                <a:path w="9902" h="7740" extrusionOk="0">
                  <a:moveTo>
                    <a:pt x="1111" y="1"/>
                  </a:moveTo>
                  <a:cubicBezTo>
                    <a:pt x="764" y="1"/>
                    <a:pt x="418" y="7"/>
                    <a:pt x="76" y="27"/>
                  </a:cubicBezTo>
                  <a:cubicBezTo>
                    <a:pt x="57" y="27"/>
                    <a:pt x="29" y="46"/>
                    <a:pt x="10" y="46"/>
                  </a:cubicBezTo>
                  <a:lnTo>
                    <a:pt x="1" y="46"/>
                  </a:lnTo>
                  <a:lnTo>
                    <a:pt x="1" y="7588"/>
                  </a:lnTo>
                  <a:cubicBezTo>
                    <a:pt x="19" y="7625"/>
                    <a:pt x="57" y="7644"/>
                    <a:pt x="113" y="7653"/>
                  </a:cubicBezTo>
                  <a:cubicBezTo>
                    <a:pt x="668" y="7720"/>
                    <a:pt x="1237" y="7730"/>
                    <a:pt x="1803" y="7730"/>
                  </a:cubicBezTo>
                  <a:cubicBezTo>
                    <a:pt x="2030" y="7730"/>
                    <a:pt x="2256" y="7728"/>
                    <a:pt x="2481" y="7728"/>
                  </a:cubicBezTo>
                  <a:lnTo>
                    <a:pt x="8526" y="7728"/>
                  </a:lnTo>
                  <a:cubicBezTo>
                    <a:pt x="8735" y="7728"/>
                    <a:pt x="8958" y="7739"/>
                    <a:pt x="9180" y="7739"/>
                  </a:cubicBezTo>
                  <a:cubicBezTo>
                    <a:pt x="9375" y="7739"/>
                    <a:pt x="9568" y="7731"/>
                    <a:pt x="9752" y="7700"/>
                  </a:cubicBezTo>
                  <a:cubicBezTo>
                    <a:pt x="9761" y="7700"/>
                    <a:pt x="9780" y="7691"/>
                    <a:pt x="9789" y="7691"/>
                  </a:cubicBezTo>
                  <a:cubicBezTo>
                    <a:pt x="9826" y="7691"/>
                    <a:pt x="9854" y="7682"/>
                    <a:pt x="9883" y="7653"/>
                  </a:cubicBezTo>
                  <a:cubicBezTo>
                    <a:pt x="9901" y="6484"/>
                    <a:pt x="9901" y="5314"/>
                    <a:pt x="9901" y="4163"/>
                  </a:cubicBezTo>
                  <a:cubicBezTo>
                    <a:pt x="9873" y="3293"/>
                    <a:pt x="9883" y="2404"/>
                    <a:pt x="9901" y="1515"/>
                  </a:cubicBezTo>
                  <a:cubicBezTo>
                    <a:pt x="9901" y="1140"/>
                    <a:pt x="9892" y="766"/>
                    <a:pt x="9892" y="392"/>
                  </a:cubicBezTo>
                  <a:cubicBezTo>
                    <a:pt x="9892" y="354"/>
                    <a:pt x="9883" y="326"/>
                    <a:pt x="9854" y="298"/>
                  </a:cubicBezTo>
                  <a:cubicBezTo>
                    <a:pt x="9836" y="242"/>
                    <a:pt x="9789" y="186"/>
                    <a:pt x="9695" y="167"/>
                  </a:cubicBezTo>
                  <a:cubicBezTo>
                    <a:pt x="9293" y="102"/>
                    <a:pt x="8872" y="120"/>
                    <a:pt x="8479" y="111"/>
                  </a:cubicBezTo>
                  <a:cubicBezTo>
                    <a:pt x="8095" y="102"/>
                    <a:pt x="7702" y="92"/>
                    <a:pt x="7328" y="92"/>
                  </a:cubicBezTo>
                  <a:cubicBezTo>
                    <a:pt x="6523" y="74"/>
                    <a:pt x="5700" y="55"/>
                    <a:pt x="4895" y="46"/>
                  </a:cubicBezTo>
                  <a:cubicBezTo>
                    <a:pt x="4099" y="27"/>
                    <a:pt x="3304" y="18"/>
                    <a:pt x="2509" y="18"/>
                  </a:cubicBezTo>
                  <a:cubicBezTo>
                    <a:pt x="2047" y="12"/>
                    <a:pt x="1578" y="1"/>
                    <a:pt x="1111" y="1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3497740" y="3868032"/>
              <a:ext cx="170703" cy="42718"/>
            </a:xfrm>
            <a:custGeom>
              <a:avLst/>
              <a:gdLst/>
              <a:ahLst/>
              <a:cxnLst/>
              <a:rect l="l" t="t" r="r" b="b"/>
              <a:pathLst>
                <a:path w="3145" h="787" extrusionOk="0">
                  <a:moveTo>
                    <a:pt x="0" y="0"/>
                  </a:moveTo>
                  <a:cubicBezTo>
                    <a:pt x="0" y="253"/>
                    <a:pt x="10" y="506"/>
                    <a:pt x="10" y="758"/>
                  </a:cubicBezTo>
                  <a:cubicBezTo>
                    <a:pt x="19" y="758"/>
                    <a:pt x="38" y="768"/>
                    <a:pt x="47" y="768"/>
                  </a:cubicBezTo>
                  <a:cubicBezTo>
                    <a:pt x="290" y="787"/>
                    <a:pt x="552" y="787"/>
                    <a:pt x="796" y="787"/>
                  </a:cubicBezTo>
                  <a:lnTo>
                    <a:pt x="3126" y="787"/>
                  </a:lnTo>
                  <a:cubicBezTo>
                    <a:pt x="3126" y="665"/>
                    <a:pt x="3135" y="553"/>
                    <a:pt x="3126" y="431"/>
                  </a:cubicBezTo>
                  <a:cubicBezTo>
                    <a:pt x="3144" y="337"/>
                    <a:pt x="3144" y="244"/>
                    <a:pt x="3144" y="169"/>
                  </a:cubicBezTo>
                  <a:cubicBezTo>
                    <a:pt x="3144" y="131"/>
                    <a:pt x="3144" y="94"/>
                    <a:pt x="3135" y="47"/>
                  </a:cubicBezTo>
                  <a:cubicBezTo>
                    <a:pt x="3135" y="47"/>
                    <a:pt x="3135" y="38"/>
                    <a:pt x="3126" y="38"/>
                  </a:cubicBezTo>
                  <a:cubicBezTo>
                    <a:pt x="3107" y="19"/>
                    <a:pt x="3098" y="19"/>
                    <a:pt x="3079" y="19"/>
                  </a:cubicBezTo>
                  <a:cubicBezTo>
                    <a:pt x="3013" y="14"/>
                    <a:pt x="2948" y="14"/>
                    <a:pt x="2882" y="14"/>
                  </a:cubicBezTo>
                  <a:cubicBezTo>
                    <a:pt x="2817" y="14"/>
                    <a:pt x="2751" y="14"/>
                    <a:pt x="2686" y="10"/>
                  </a:cubicBezTo>
                  <a:lnTo>
                    <a:pt x="2330" y="10"/>
                  </a:lnTo>
                  <a:cubicBezTo>
                    <a:pt x="2068" y="10"/>
                    <a:pt x="1816" y="10"/>
                    <a:pt x="1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3255933" y="3867055"/>
              <a:ext cx="195616" cy="42664"/>
            </a:xfrm>
            <a:custGeom>
              <a:avLst/>
              <a:gdLst/>
              <a:ahLst/>
              <a:cxnLst/>
              <a:rect l="l" t="t" r="r" b="b"/>
              <a:pathLst>
                <a:path w="3604" h="786" extrusionOk="0">
                  <a:moveTo>
                    <a:pt x="312" y="1"/>
                  </a:moveTo>
                  <a:cubicBezTo>
                    <a:pt x="214" y="1"/>
                    <a:pt x="116" y="3"/>
                    <a:pt x="20" y="9"/>
                  </a:cubicBezTo>
                  <a:lnTo>
                    <a:pt x="1" y="9"/>
                  </a:lnTo>
                  <a:cubicBezTo>
                    <a:pt x="1" y="262"/>
                    <a:pt x="10" y="505"/>
                    <a:pt x="10" y="767"/>
                  </a:cubicBezTo>
                  <a:cubicBezTo>
                    <a:pt x="20" y="767"/>
                    <a:pt x="29" y="776"/>
                    <a:pt x="57" y="776"/>
                  </a:cubicBezTo>
                  <a:cubicBezTo>
                    <a:pt x="338" y="786"/>
                    <a:pt x="628" y="786"/>
                    <a:pt x="909" y="786"/>
                  </a:cubicBezTo>
                  <a:lnTo>
                    <a:pt x="3585" y="786"/>
                  </a:lnTo>
                  <a:cubicBezTo>
                    <a:pt x="3585" y="673"/>
                    <a:pt x="3604" y="552"/>
                    <a:pt x="3585" y="440"/>
                  </a:cubicBezTo>
                  <a:cubicBezTo>
                    <a:pt x="3576" y="355"/>
                    <a:pt x="3585" y="280"/>
                    <a:pt x="3585" y="187"/>
                  </a:cubicBezTo>
                  <a:cubicBezTo>
                    <a:pt x="3585" y="149"/>
                    <a:pt x="3585" y="112"/>
                    <a:pt x="3576" y="65"/>
                  </a:cubicBezTo>
                  <a:lnTo>
                    <a:pt x="3566" y="56"/>
                  </a:lnTo>
                  <a:cubicBezTo>
                    <a:pt x="3557" y="37"/>
                    <a:pt x="3538" y="37"/>
                    <a:pt x="3510" y="37"/>
                  </a:cubicBezTo>
                  <a:cubicBezTo>
                    <a:pt x="3370" y="28"/>
                    <a:pt x="3211" y="28"/>
                    <a:pt x="3061" y="28"/>
                  </a:cubicBezTo>
                  <a:lnTo>
                    <a:pt x="2640" y="28"/>
                  </a:lnTo>
                  <a:cubicBezTo>
                    <a:pt x="2350" y="28"/>
                    <a:pt x="2060" y="28"/>
                    <a:pt x="1760" y="18"/>
                  </a:cubicBezTo>
                  <a:cubicBezTo>
                    <a:pt x="1470" y="18"/>
                    <a:pt x="1189" y="18"/>
                    <a:pt x="899" y="9"/>
                  </a:cubicBezTo>
                  <a:cubicBezTo>
                    <a:pt x="706" y="9"/>
                    <a:pt x="508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3256965" y="3949289"/>
              <a:ext cx="412509" cy="44184"/>
            </a:xfrm>
            <a:custGeom>
              <a:avLst/>
              <a:gdLst/>
              <a:ahLst/>
              <a:cxnLst/>
              <a:rect l="l" t="t" r="r" b="b"/>
              <a:pathLst>
                <a:path w="7600" h="814" extrusionOk="0">
                  <a:moveTo>
                    <a:pt x="1" y="1"/>
                  </a:moveTo>
                  <a:cubicBezTo>
                    <a:pt x="10" y="253"/>
                    <a:pt x="19" y="506"/>
                    <a:pt x="19" y="759"/>
                  </a:cubicBezTo>
                  <a:cubicBezTo>
                    <a:pt x="47" y="759"/>
                    <a:pt x="75" y="768"/>
                    <a:pt x="113" y="768"/>
                  </a:cubicBezTo>
                  <a:cubicBezTo>
                    <a:pt x="712" y="787"/>
                    <a:pt x="1329" y="787"/>
                    <a:pt x="1928" y="787"/>
                  </a:cubicBezTo>
                  <a:cubicBezTo>
                    <a:pt x="2546" y="787"/>
                    <a:pt x="3182" y="796"/>
                    <a:pt x="3800" y="796"/>
                  </a:cubicBezTo>
                  <a:cubicBezTo>
                    <a:pt x="4408" y="796"/>
                    <a:pt x="5026" y="796"/>
                    <a:pt x="5634" y="805"/>
                  </a:cubicBezTo>
                  <a:lnTo>
                    <a:pt x="6560" y="805"/>
                  </a:lnTo>
                  <a:cubicBezTo>
                    <a:pt x="6766" y="805"/>
                    <a:pt x="6980" y="814"/>
                    <a:pt x="7189" y="814"/>
                  </a:cubicBezTo>
                  <a:cubicBezTo>
                    <a:pt x="7293" y="814"/>
                    <a:pt x="7396" y="812"/>
                    <a:pt x="7496" y="805"/>
                  </a:cubicBezTo>
                  <a:lnTo>
                    <a:pt x="7590" y="805"/>
                  </a:lnTo>
                  <a:cubicBezTo>
                    <a:pt x="7599" y="693"/>
                    <a:pt x="7599" y="572"/>
                    <a:pt x="7590" y="459"/>
                  </a:cubicBezTo>
                  <a:cubicBezTo>
                    <a:pt x="7571" y="384"/>
                    <a:pt x="7580" y="291"/>
                    <a:pt x="7580" y="197"/>
                  </a:cubicBezTo>
                  <a:cubicBezTo>
                    <a:pt x="7580" y="169"/>
                    <a:pt x="7571" y="132"/>
                    <a:pt x="7571" y="85"/>
                  </a:cubicBezTo>
                  <a:cubicBezTo>
                    <a:pt x="7571" y="85"/>
                    <a:pt x="7562" y="76"/>
                    <a:pt x="7534" y="76"/>
                  </a:cubicBezTo>
                  <a:cubicBezTo>
                    <a:pt x="7524" y="57"/>
                    <a:pt x="7477" y="57"/>
                    <a:pt x="7421" y="57"/>
                  </a:cubicBezTo>
                  <a:cubicBezTo>
                    <a:pt x="7113" y="47"/>
                    <a:pt x="6794" y="47"/>
                    <a:pt x="6495" y="47"/>
                  </a:cubicBezTo>
                  <a:cubicBezTo>
                    <a:pt x="6205" y="47"/>
                    <a:pt x="5905" y="47"/>
                    <a:pt x="5615" y="38"/>
                  </a:cubicBezTo>
                  <a:cubicBezTo>
                    <a:pt x="4998" y="38"/>
                    <a:pt x="4380" y="19"/>
                    <a:pt x="3753" y="19"/>
                  </a:cubicBezTo>
                  <a:cubicBezTo>
                    <a:pt x="3145" y="19"/>
                    <a:pt x="2537" y="10"/>
                    <a:pt x="1919" y="10"/>
                  </a:cubicBezTo>
                  <a:cubicBezTo>
                    <a:pt x="1301" y="10"/>
                    <a:pt x="665" y="1"/>
                    <a:pt x="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3256476" y="4033911"/>
              <a:ext cx="346453" cy="44455"/>
            </a:xfrm>
            <a:custGeom>
              <a:avLst/>
              <a:gdLst/>
              <a:ahLst/>
              <a:cxnLst/>
              <a:rect l="l" t="t" r="r" b="b"/>
              <a:pathLst>
                <a:path w="6383" h="819" extrusionOk="0">
                  <a:moveTo>
                    <a:pt x="564" y="0"/>
                  </a:moveTo>
                  <a:cubicBezTo>
                    <a:pt x="391" y="0"/>
                    <a:pt x="219" y="1"/>
                    <a:pt x="47" y="4"/>
                  </a:cubicBezTo>
                  <a:lnTo>
                    <a:pt x="0" y="4"/>
                  </a:lnTo>
                  <a:cubicBezTo>
                    <a:pt x="10" y="266"/>
                    <a:pt x="10" y="510"/>
                    <a:pt x="19" y="772"/>
                  </a:cubicBezTo>
                  <a:cubicBezTo>
                    <a:pt x="28" y="772"/>
                    <a:pt x="56" y="781"/>
                    <a:pt x="94" y="781"/>
                  </a:cubicBezTo>
                  <a:cubicBezTo>
                    <a:pt x="590" y="791"/>
                    <a:pt x="1104" y="791"/>
                    <a:pt x="1610" y="791"/>
                  </a:cubicBezTo>
                  <a:cubicBezTo>
                    <a:pt x="2134" y="791"/>
                    <a:pt x="2667" y="791"/>
                    <a:pt x="3191" y="809"/>
                  </a:cubicBezTo>
                  <a:cubicBezTo>
                    <a:pt x="3706" y="809"/>
                    <a:pt x="4221" y="809"/>
                    <a:pt x="4735" y="819"/>
                  </a:cubicBezTo>
                  <a:lnTo>
                    <a:pt x="6373" y="819"/>
                  </a:lnTo>
                  <a:cubicBezTo>
                    <a:pt x="6382" y="697"/>
                    <a:pt x="6382" y="585"/>
                    <a:pt x="6373" y="463"/>
                  </a:cubicBezTo>
                  <a:cubicBezTo>
                    <a:pt x="6373" y="360"/>
                    <a:pt x="6373" y="266"/>
                    <a:pt x="6382" y="182"/>
                  </a:cubicBezTo>
                  <a:cubicBezTo>
                    <a:pt x="6382" y="154"/>
                    <a:pt x="6373" y="117"/>
                    <a:pt x="6373" y="70"/>
                  </a:cubicBezTo>
                  <a:cubicBezTo>
                    <a:pt x="6373" y="70"/>
                    <a:pt x="6364" y="61"/>
                    <a:pt x="6354" y="61"/>
                  </a:cubicBezTo>
                  <a:cubicBezTo>
                    <a:pt x="6335" y="42"/>
                    <a:pt x="6307" y="42"/>
                    <a:pt x="6242" y="42"/>
                  </a:cubicBezTo>
                  <a:cubicBezTo>
                    <a:pt x="5989" y="33"/>
                    <a:pt x="5718" y="33"/>
                    <a:pt x="5465" y="33"/>
                  </a:cubicBezTo>
                  <a:lnTo>
                    <a:pt x="4726" y="33"/>
                  </a:lnTo>
                  <a:cubicBezTo>
                    <a:pt x="4202" y="33"/>
                    <a:pt x="3678" y="23"/>
                    <a:pt x="3154" y="23"/>
                  </a:cubicBezTo>
                  <a:cubicBezTo>
                    <a:pt x="2639" y="23"/>
                    <a:pt x="2124" y="4"/>
                    <a:pt x="1610" y="4"/>
                  </a:cubicBezTo>
                  <a:cubicBezTo>
                    <a:pt x="1260" y="4"/>
                    <a:pt x="911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3256965" y="4116417"/>
              <a:ext cx="388084" cy="43967"/>
            </a:xfrm>
            <a:custGeom>
              <a:avLst/>
              <a:gdLst/>
              <a:ahLst/>
              <a:cxnLst/>
              <a:rect l="l" t="t" r="r" b="b"/>
              <a:pathLst>
                <a:path w="7150" h="810" extrusionOk="0">
                  <a:moveTo>
                    <a:pt x="1" y="0"/>
                  </a:moveTo>
                  <a:cubicBezTo>
                    <a:pt x="10" y="253"/>
                    <a:pt x="29" y="496"/>
                    <a:pt x="29" y="758"/>
                  </a:cubicBezTo>
                  <a:cubicBezTo>
                    <a:pt x="38" y="758"/>
                    <a:pt x="75" y="768"/>
                    <a:pt x="104" y="768"/>
                  </a:cubicBezTo>
                  <a:cubicBezTo>
                    <a:pt x="665" y="777"/>
                    <a:pt x="1245" y="777"/>
                    <a:pt x="1816" y="777"/>
                  </a:cubicBezTo>
                  <a:cubicBezTo>
                    <a:pt x="2396" y="777"/>
                    <a:pt x="2986" y="777"/>
                    <a:pt x="3566" y="796"/>
                  </a:cubicBezTo>
                  <a:cubicBezTo>
                    <a:pt x="4146" y="796"/>
                    <a:pt x="4726" y="796"/>
                    <a:pt x="5297" y="805"/>
                  </a:cubicBezTo>
                  <a:lnTo>
                    <a:pt x="6167" y="805"/>
                  </a:lnTo>
                  <a:cubicBezTo>
                    <a:pt x="6361" y="805"/>
                    <a:pt x="6562" y="809"/>
                    <a:pt x="6759" y="809"/>
                  </a:cubicBezTo>
                  <a:cubicBezTo>
                    <a:pt x="6857" y="809"/>
                    <a:pt x="6953" y="808"/>
                    <a:pt x="7047" y="805"/>
                  </a:cubicBezTo>
                  <a:lnTo>
                    <a:pt x="7141" y="805"/>
                  </a:lnTo>
                  <a:cubicBezTo>
                    <a:pt x="7150" y="684"/>
                    <a:pt x="7150" y="571"/>
                    <a:pt x="7141" y="450"/>
                  </a:cubicBezTo>
                  <a:cubicBezTo>
                    <a:pt x="7113" y="384"/>
                    <a:pt x="7122" y="291"/>
                    <a:pt x="7141" y="197"/>
                  </a:cubicBezTo>
                  <a:cubicBezTo>
                    <a:pt x="7141" y="160"/>
                    <a:pt x="7122" y="122"/>
                    <a:pt x="7122" y="85"/>
                  </a:cubicBezTo>
                  <a:cubicBezTo>
                    <a:pt x="7122" y="85"/>
                    <a:pt x="7113" y="66"/>
                    <a:pt x="7103" y="66"/>
                  </a:cubicBezTo>
                  <a:cubicBezTo>
                    <a:pt x="7094" y="57"/>
                    <a:pt x="7047" y="57"/>
                    <a:pt x="6981" y="57"/>
                  </a:cubicBezTo>
                  <a:cubicBezTo>
                    <a:pt x="6701" y="47"/>
                    <a:pt x="6401" y="47"/>
                    <a:pt x="6111" y="47"/>
                  </a:cubicBezTo>
                  <a:cubicBezTo>
                    <a:pt x="5830" y="47"/>
                    <a:pt x="5559" y="47"/>
                    <a:pt x="5278" y="28"/>
                  </a:cubicBezTo>
                  <a:cubicBezTo>
                    <a:pt x="4689" y="28"/>
                    <a:pt x="4109" y="19"/>
                    <a:pt x="3519" y="19"/>
                  </a:cubicBezTo>
                  <a:cubicBezTo>
                    <a:pt x="2948" y="19"/>
                    <a:pt x="2377" y="10"/>
                    <a:pt x="1807" y="10"/>
                  </a:cubicBezTo>
                  <a:cubicBezTo>
                    <a:pt x="1217" y="10"/>
                    <a:pt x="637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4454652" y="3772770"/>
              <a:ext cx="1104764" cy="771373"/>
            </a:xfrm>
            <a:custGeom>
              <a:avLst/>
              <a:gdLst/>
              <a:ahLst/>
              <a:cxnLst/>
              <a:rect l="l" t="t" r="r" b="b"/>
              <a:pathLst>
                <a:path w="20354" h="14211" extrusionOk="0">
                  <a:moveTo>
                    <a:pt x="2447" y="1"/>
                  </a:moveTo>
                  <a:cubicBezTo>
                    <a:pt x="1677" y="1"/>
                    <a:pt x="909" y="14"/>
                    <a:pt x="150" y="62"/>
                  </a:cubicBezTo>
                  <a:cubicBezTo>
                    <a:pt x="84" y="62"/>
                    <a:pt x="56" y="71"/>
                    <a:pt x="10" y="80"/>
                  </a:cubicBezTo>
                  <a:lnTo>
                    <a:pt x="0" y="80"/>
                  </a:lnTo>
                  <a:cubicBezTo>
                    <a:pt x="10" y="4787"/>
                    <a:pt x="10" y="9504"/>
                    <a:pt x="0" y="14211"/>
                  </a:cubicBezTo>
                  <a:cubicBezTo>
                    <a:pt x="749" y="14192"/>
                    <a:pt x="1488" y="14155"/>
                    <a:pt x="2246" y="14098"/>
                  </a:cubicBezTo>
                  <a:cubicBezTo>
                    <a:pt x="5316" y="13874"/>
                    <a:pt x="8385" y="13443"/>
                    <a:pt x="11426" y="12938"/>
                  </a:cubicBezTo>
                  <a:cubicBezTo>
                    <a:pt x="13869" y="12526"/>
                    <a:pt x="16348" y="11984"/>
                    <a:pt x="18557" y="10823"/>
                  </a:cubicBezTo>
                  <a:cubicBezTo>
                    <a:pt x="19165" y="10496"/>
                    <a:pt x="19755" y="10121"/>
                    <a:pt x="20307" y="9700"/>
                  </a:cubicBezTo>
                  <a:lnTo>
                    <a:pt x="20307" y="8025"/>
                  </a:lnTo>
                  <a:cubicBezTo>
                    <a:pt x="20288" y="6303"/>
                    <a:pt x="20316" y="4610"/>
                    <a:pt x="20354" y="2906"/>
                  </a:cubicBezTo>
                  <a:cubicBezTo>
                    <a:pt x="20325" y="2186"/>
                    <a:pt x="20316" y="1475"/>
                    <a:pt x="20307" y="764"/>
                  </a:cubicBezTo>
                  <a:cubicBezTo>
                    <a:pt x="20307" y="689"/>
                    <a:pt x="20269" y="623"/>
                    <a:pt x="20222" y="576"/>
                  </a:cubicBezTo>
                  <a:cubicBezTo>
                    <a:pt x="20185" y="455"/>
                    <a:pt x="20073" y="361"/>
                    <a:pt x="19895" y="333"/>
                  </a:cubicBezTo>
                  <a:cubicBezTo>
                    <a:pt x="19090" y="202"/>
                    <a:pt x="18220" y="239"/>
                    <a:pt x="17406" y="211"/>
                  </a:cubicBezTo>
                  <a:cubicBezTo>
                    <a:pt x="16620" y="193"/>
                    <a:pt x="15824" y="174"/>
                    <a:pt x="15038" y="165"/>
                  </a:cubicBezTo>
                  <a:cubicBezTo>
                    <a:pt x="13382" y="127"/>
                    <a:pt x="11707" y="108"/>
                    <a:pt x="10041" y="80"/>
                  </a:cubicBezTo>
                  <a:cubicBezTo>
                    <a:pt x="8404" y="62"/>
                    <a:pt x="6785" y="34"/>
                    <a:pt x="5147" y="24"/>
                  </a:cubicBezTo>
                  <a:cubicBezTo>
                    <a:pt x="4249" y="19"/>
                    <a:pt x="3346" y="1"/>
                    <a:pt x="2447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4454652" y="3772770"/>
              <a:ext cx="838587" cy="771373"/>
            </a:xfrm>
            <a:custGeom>
              <a:avLst/>
              <a:gdLst/>
              <a:ahLst/>
              <a:cxnLst/>
              <a:rect l="l" t="t" r="r" b="b"/>
              <a:pathLst>
                <a:path w="15450" h="14211" extrusionOk="0">
                  <a:moveTo>
                    <a:pt x="2447" y="1"/>
                  </a:moveTo>
                  <a:cubicBezTo>
                    <a:pt x="1677" y="1"/>
                    <a:pt x="909" y="14"/>
                    <a:pt x="150" y="62"/>
                  </a:cubicBezTo>
                  <a:cubicBezTo>
                    <a:pt x="94" y="62"/>
                    <a:pt x="56" y="71"/>
                    <a:pt x="10" y="80"/>
                  </a:cubicBezTo>
                  <a:lnTo>
                    <a:pt x="0" y="80"/>
                  </a:lnTo>
                  <a:cubicBezTo>
                    <a:pt x="10" y="4787"/>
                    <a:pt x="10" y="9504"/>
                    <a:pt x="0" y="14211"/>
                  </a:cubicBezTo>
                  <a:cubicBezTo>
                    <a:pt x="758" y="14192"/>
                    <a:pt x="1507" y="14155"/>
                    <a:pt x="2246" y="14098"/>
                  </a:cubicBezTo>
                  <a:cubicBezTo>
                    <a:pt x="5316" y="13874"/>
                    <a:pt x="8385" y="13443"/>
                    <a:pt x="11426" y="12938"/>
                  </a:cubicBezTo>
                  <a:cubicBezTo>
                    <a:pt x="12755" y="12713"/>
                    <a:pt x="14093" y="12451"/>
                    <a:pt x="15394" y="12077"/>
                  </a:cubicBezTo>
                  <a:cubicBezTo>
                    <a:pt x="15403" y="10655"/>
                    <a:pt x="15413" y="9232"/>
                    <a:pt x="15403" y="7829"/>
                  </a:cubicBezTo>
                  <a:cubicBezTo>
                    <a:pt x="15394" y="6060"/>
                    <a:pt x="15413" y="4310"/>
                    <a:pt x="15450" y="2560"/>
                  </a:cubicBezTo>
                  <a:lnTo>
                    <a:pt x="15413" y="352"/>
                  </a:lnTo>
                  <a:cubicBezTo>
                    <a:pt x="15413" y="286"/>
                    <a:pt x="15375" y="221"/>
                    <a:pt x="15347" y="174"/>
                  </a:cubicBezTo>
                  <a:cubicBezTo>
                    <a:pt x="15235" y="174"/>
                    <a:pt x="15141" y="174"/>
                    <a:pt x="15038" y="165"/>
                  </a:cubicBezTo>
                  <a:cubicBezTo>
                    <a:pt x="13382" y="127"/>
                    <a:pt x="11707" y="108"/>
                    <a:pt x="10041" y="80"/>
                  </a:cubicBezTo>
                  <a:cubicBezTo>
                    <a:pt x="8404" y="62"/>
                    <a:pt x="6785" y="34"/>
                    <a:pt x="5147" y="24"/>
                  </a:cubicBezTo>
                  <a:cubicBezTo>
                    <a:pt x="4249" y="19"/>
                    <a:pt x="3346" y="1"/>
                    <a:pt x="2447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183002" y="3867543"/>
              <a:ext cx="31535" cy="96564"/>
            </a:xfrm>
            <a:custGeom>
              <a:avLst/>
              <a:gdLst/>
              <a:ahLst/>
              <a:cxnLst/>
              <a:rect l="l" t="t" r="r" b="b"/>
              <a:pathLst>
                <a:path w="581" h="1779" extrusionOk="0">
                  <a:moveTo>
                    <a:pt x="290" y="0"/>
                  </a:moveTo>
                  <a:cubicBezTo>
                    <a:pt x="122" y="0"/>
                    <a:pt x="19" y="131"/>
                    <a:pt x="66" y="234"/>
                  </a:cubicBezTo>
                  <a:cubicBezTo>
                    <a:pt x="66" y="253"/>
                    <a:pt x="0" y="1591"/>
                    <a:pt x="19" y="1638"/>
                  </a:cubicBezTo>
                  <a:cubicBezTo>
                    <a:pt x="38" y="1722"/>
                    <a:pt x="141" y="1778"/>
                    <a:pt x="253" y="1778"/>
                  </a:cubicBezTo>
                  <a:cubicBezTo>
                    <a:pt x="421" y="1778"/>
                    <a:pt x="515" y="1647"/>
                    <a:pt x="487" y="1544"/>
                  </a:cubicBezTo>
                  <a:cubicBezTo>
                    <a:pt x="478" y="1544"/>
                    <a:pt x="506" y="328"/>
                    <a:pt x="506" y="300"/>
                  </a:cubicBezTo>
                  <a:lnTo>
                    <a:pt x="506" y="243"/>
                  </a:lnTo>
                  <a:cubicBezTo>
                    <a:pt x="581" y="131"/>
                    <a:pt x="450" y="0"/>
                    <a:pt x="290" y="0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108316" y="3867543"/>
              <a:ext cx="31047" cy="96564"/>
            </a:xfrm>
            <a:custGeom>
              <a:avLst/>
              <a:gdLst/>
              <a:ahLst/>
              <a:cxnLst/>
              <a:rect l="l" t="t" r="r" b="b"/>
              <a:pathLst>
                <a:path w="572" h="1779" extrusionOk="0">
                  <a:moveTo>
                    <a:pt x="282" y="0"/>
                  </a:moveTo>
                  <a:cubicBezTo>
                    <a:pt x="122" y="0"/>
                    <a:pt x="10" y="131"/>
                    <a:pt x="57" y="234"/>
                  </a:cubicBezTo>
                  <a:cubicBezTo>
                    <a:pt x="57" y="253"/>
                    <a:pt x="1" y="1591"/>
                    <a:pt x="10" y="1638"/>
                  </a:cubicBezTo>
                  <a:cubicBezTo>
                    <a:pt x="38" y="1722"/>
                    <a:pt x="141" y="1778"/>
                    <a:pt x="244" y="1778"/>
                  </a:cubicBezTo>
                  <a:cubicBezTo>
                    <a:pt x="422" y="1778"/>
                    <a:pt x="515" y="1647"/>
                    <a:pt x="478" y="1544"/>
                  </a:cubicBezTo>
                  <a:cubicBezTo>
                    <a:pt x="469" y="1544"/>
                    <a:pt x="506" y="328"/>
                    <a:pt x="506" y="300"/>
                  </a:cubicBezTo>
                  <a:lnTo>
                    <a:pt x="506" y="243"/>
                  </a:lnTo>
                  <a:cubicBezTo>
                    <a:pt x="572" y="131"/>
                    <a:pt x="450" y="0"/>
                    <a:pt x="2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5033684" y="3867543"/>
              <a:ext cx="30992" cy="96564"/>
            </a:xfrm>
            <a:custGeom>
              <a:avLst/>
              <a:gdLst/>
              <a:ahLst/>
              <a:cxnLst/>
              <a:rect l="l" t="t" r="r" b="b"/>
              <a:pathLst>
                <a:path w="571" h="1779" extrusionOk="0">
                  <a:moveTo>
                    <a:pt x="281" y="0"/>
                  </a:moveTo>
                  <a:cubicBezTo>
                    <a:pt x="112" y="0"/>
                    <a:pt x="10" y="131"/>
                    <a:pt x="56" y="234"/>
                  </a:cubicBezTo>
                  <a:cubicBezTo>
                    <a:pt x="56" y="253"/>
                    <a:pt x="0" y="1591"/>
                    <a:pt x="10" y="1638"/>
                  </a:cubicBezTo>
                  <a:cubicBezTo>
                    <a:pt x="28" y="1722"/>
                    <a:pt x="131" y="1778"/>
                    <a:pt x="243" y="1778"/>
                  </a:cubicBezTo>
                  <a:cubicBezTo>
                    <a:pt x="412" y="1778"/>
                    <a:pt x="505" y="1647"/>
                    <a:pt x="477" y="1544"/>
                  </a:cubicBezTo>
                  <a:cubicBezTo>
                    <a:pt x="468" y="1544"/>
                    <a:pt x="496" y="328"/>
                    <a:pt x="496" y="300"/>
                  </a:cubicBezTo>
                  <a:lnTo>
                    <a:pt x="496" y="243"/>
                  </a:lnTo>
                  <a:cubicBezTo>
                    <a:pt x="571" y="131"/>
                    <a:pt x="440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4450581" y="4095465"/>
              <a:ext cx="7653" cy="246160"/>
            </a:xfrm>
            <a:custGeom>
              <a:avLst/>
              <a:gdLst/>
              <a:ahLst/>
              <a:cxnLst/>
              <a:rect l="l" t="t" r="r" b="b"/>
              <a:pathLst>
                <a:path w="141" h="4535" extrusionOk="0">
                  <a:moveTo>
                    <a:pt x="47" y="0"/>
                  </a:moveTo>
                  <a:cubicBezTo>
                    <a:pt x="24" y="0"/>
                    <a:pt x="0" y="17"/>
                    <a:pt x="0" y="50"/>
                  </a:cubicBezTo>
                  <a:cubicBezTo>
                    <a:pt x="0" y="798"/>
                    <a:pt x="10" y="1556"/>
                    <a:pt x="10" y="2305"/>
                  </a:cubicBezTo>
                  <a:lnTo>
                    <a:pt x="28" y="3400"/>
                  </a:lnTo>
                  <a:cubicBezTo>
                    <a:pt x="28" y="3765"/>
                    <a:pt x="0" y="4148"/>
                    <a:pt x="57" y="4513"/>
                  </a:cubicBezTo>
                  <a:cubicBezTo>
                    <a:pt x="57" y="4527"/>
                    <a:pt x="66" y="4534"/>
                    <a:pt x="75" y="4534"/>
                  </a:cubicBezTo>
                  <a:cubicBezTo>
                    <a:pt x="85" y="4534"/>
                    <a:pt x="94" y="4527"/>
                    <a:pt x="94" y="4513"/>
                  </a:cubicBezTo>
                  <a:cubicBezTo>
                    <a:pt x="141" y="4167"/>
                    <a:pt x="103" y="3793"/>
                    <a:pt x="103" y="3437"/>
                  </a:cubicBezTo>
                  <a:lnTo>
                    <a:pt x="103" y="2305"/>
                  </a:lnTo>
                  <a:cubicBezTo>
                    <a:pt x="103" y="1556"/>
                    <a:pt x="94" y="798"/>
                    <a:pt x="94" y="50"/>
                  </a:cubicBezTo>
                  <a:cubicBezTo>
                    <a:pt x="94" y="17"/>
                    <a:pt x="71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449061" y="3767560"/>
              <a:ext cx="626797" cy="302557"/>
            </a:xfrm>
            <a:custGeom>
              <a:avLst/>
              <a:gdLst/>
              <a:ahLst/>
              <a:cxnLst/>
              <a:rect l="l" t="t" r="r" b="b"/>
              <a:pathLst>
                <a:path w="11548" h="5574" extrusionOk="0">
                  <a:moveTo>
                    <a:pt x="4137" y="1"/>
                  </a:moveTo>
                  <a:cubicBezTo>
                    <a:pt x="3629" y="1"/>
                    <a:pt x="3120" y="3"/>
                    <a:pt x="2611" y="8"/>
                  </a:cubicBezTo>
                  <a:cubicBezTo>
                    <a:pt x="1769" y="8"/>
                    <a:pt x="945" y="17"/>
                    <a:pt x="103" y="36"/>
                  </a:cubicBezTo>
                  <a:cubicBezTo>
                    <a:pt x="47" y="36"/>
                    <a:pt x="38" y="83"/>
                    <a:pt x="47" y="120"/>
                  </a:cubicBezTo>
                  <a:cubicBezTo>
                    <a:pt x="38" y="130"/>
                    <a:pt x="28" y="148"/>
                    <a:pt x="28" y="158"/>
                  </a:cubicBezTo>
                  <a:cubicBezTo>
                    <a:pt x="0" y="597"/>
                    <a:pt x="28" y="1056"/>
                    <a:pt x="28" y="1505"/>
                  </a:cubicBezTo>
                  <a:cubicBezTo>
                    <a:pt x="28" y="1945"/>
                    <a:pt x="28" y="2394"/>
                    <a:pt x="38" y="2843"/>
                  </a:cubicBezTo>
                  <a:cubicBezTo>
                    <a:pt x="38" y="3293"/>
                    <a:pt x="38" y="3732"/>
                    <a:pt x="47" y="4191"/>
                  </a:cubicBezTo>
                  <a:lnTo>
                    <a:pt x="47" y="4837"/>
                  </a:lnTo>
                  <a:cubicBezTo>
                    <a:pt x="47" y="5071"/>
                    <a:pt x="38" y="5304"/>
                    <a:pt x="66" y="5538"/>
                  </a:cubicBezTo>
                  <a:cubicBezTo>
                    <a:pt x="66" y="5562"/>
                    <a:pt x="82" y="5574"/>
                    <a:pt x="99" y="5574"/>
                  </a:cubicBezTo>
                  <a:cubicBezTo>
                    <a:pt x="115" y="5574"/>
                    <a:pt x="131" y="5562"/>
                    <a:pt x="131" y="5538"/>
                  </a:cubicBezTo>
                  <a:cubicBezTo>
                    <a:pt x="159" y="5314"/>
                    <a:pt x="141" y="5089"/>
                    <a:pt x="141" y="4874"/>
                  </a:cubicBezTo>
                  <a:lnTo>
                    <a:pt x="141" y="4200"/>
                  </a:lnTo>
                  <a:cubicBezTo>
                    <a:pt x="141" y="3760"/>
                    <a:pt x="141" y="3311"/>
                    <a:pt x="131" y="2862"/>
                  </a:cubicBezTo>
                  <a:cubicBezTo>
                    <a:pt x="122" y="2404"/>
                    <a:pt x="131" y="1973"/>
                    <a:pt x="122" y="1515"/>
                  </a:cubicBezTo>
                  <a:cubicBezTo>
                    <a:pt x="122" y="1065"/>
                    <a:pt x="131" y="616"/>
                    <a:pt x="113" y="167"/>
                  </a:cubicBezTo>
                  <a:lnTo>
                    <a:pt x="113" y="158"/>
                  </a:lnTo>
                  <a:cubicBezTo>
                    <a:pt x="1586" y="144"/>
                    <a:pt x="3060" y="132"/>
                    <a:pt x="4535" y="132"/>
                  </a:cubicBezTo>
                  <a:cubicBezTo>
                    <a:pt x="6010" y="132"/>
                    <a:pt x="7487" y="144"/>
                    <a:pt x="8965" y="176"/>
                  </a:cubicBezTo>
                  <a:cubicBezTo>
                    <a:pt x="9807" y="204"/>
                    <a:pt x="10640" y="223"/>
                    <a:pt x="11482" y="261"/>
                  </a:cubicBezTo>
                  <a:cubicBezTo>
                    <a:pt x="11548" y="242"/>
                    <a:pt x="11548" y="148"/>
                    <a:pt x="11492" y="148"/>
                  </a:cubicBezTo>
                  <a:cubicBezTo>
                    <a:pt x="9042" y="55"/>
                    <a:pt x="6592" y="1"/>
                    <a:pt x="4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4336531" y="2163043"/>
              <a:ext cx="366753" cy="155838"/>
            </a:xfrm>
            <a:custGeom>
              <a:avLst/>
              <a:gdLst/>
              <a:ahLst/>
              <a:cxnLst/>
              <a:rect l="l" t="t" r="r" b="b"/>
              <a:pathLst>
                <a:path w="6757" h="2871" extrusionOk="0">
                  <a:moveTo>
                    <a:pt x="2564" y="0"/>
                  </a:moveTo>
                  <a:cubicBezTo>
                    <a:pt x="2521" y="0"/>
                    <a:pt x="2477" y="2"/>
                    <a:pt x="2433" y="7"/>
                  </a:cubicBezTo>
                  <a:cubicBezTo>
                    <a:pt x="1629" y="81"/>
                    <a:pt x="1077" y="886"/>
                    <a:pt x="1226" y="1663"/>
                  </a:cubicBezTo>
                  <a:cubicBezTo>
                    <a:pt x="1221" y="1663"/>
                    <a:pt x="1216" y="1663"/>
                    <a:pt x="1211" y="1663"/>
                  </a:cubicBezTo>
                  <a:cubicBezTo>
                    <a:pt x="140" y="1663"/>
                    <a:pt x="47" y="2646"/>
                    <a:pt x="38" y="2655"/>
                  </a:cubicBezTo>
                  <a:cubicBezTo>
                    <a:pt x="0" y="2674"/>
                    <a:pt x="38" y="2861"/>
                    <a:pt x="66" y="2870"/>
                  </a:cubicBezTo>
                  <a:cubicBezTo>
                    <a:pt x="75" y="2870"/>
                    <a:pt x="5849" y="2786"/>
                    <a:pt x="6542" y="2739"/>
                  </a:cubicBezTo>
                  <a:cubicBezTo>
                    <a:pt x="6598" y="2739"/>
                    <a:pt x="6626" y="2702"/>
                    <a:pt x="6654" y="2664"/>
                  </a:cubicBezTo>
                  <a:cubicBezTo>
                    <a:pt x="6757" y="2337"/>
                    <a:pt x="6645" y="1944"/>
                    <a:pt x="6354" y="1766"/>
                  </a:cubicBezTo>
                  <a:cubicBezTo>
                    <a:pt x="6241" y="1699"/>
                    <a:pt x="6117" y="1667"/>
                    <a:pt x="5993" y="1667"/>
                  </a:cubicBezTo>
                  <a:cubicBezTo>
                    <a:pt x="5840" y="1667"/>
                    <a:pt x="5688" y="1715"/>
                    <a:pt x="5559" y="1803"/>
                  </a:cubicBezTo>
                  <a:cubicBezTo>
                    <a:pt x="5338" y="1413"/>
                    <a:pt x="4928" y="1195"/>
                    <a:pt x="4503" y="1195"/>
                  </a:cubicBezTo>
                  <a:cubicBezTo>
                    <a:pt x="4316" y="1195"/>
                    <a:pt x="4127" y="1237"/>
                    <a:pt x="3949" y="1326"/>
                  </a:cubicBezTo>
                  <a:cubicBezTo>
                    <a:pt x="3923" y="600"/>
                    <a:pt x="3311" y="0"/>
                    <a:pt x="2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6A5B40-54FB-41A3-A176-82566F10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74850"/>
            <a:ext cx="7704000" cy="661426"/>
          </a:xfrm>
        </p:spPr>
        <p:txBody>
          <a:bodyPr/>
          <a:lstStyle/>
          <a:p>
            <a:r>
              <a:rPr lang="en-US" dirty="0"/>
              <a:t>Home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61465-1237-434A-AE83-B11983F9E4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1511" y="1136276"/>
            <a:ext cx="6420977" cy="361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A331E5-80D6-439A-B822-EC9DDB17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7350"/>
            <a:ext cx="7704000" cy="61830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4E6AD-555D-47DD-8589-600FF9D8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35629" y="1236374"/>
            <a:ext cx="6072742" cy="34159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BA7E0-A065-4BE3-847D-70767B12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4225"/>
            <a:ext cx="7704000" cy="659556"/>
          </a:xfrm>
        </p:spPr>
        <p:txBody>
          <a:bodyPr/>
          <a:lstStyle/>
          <a:p>
            <a:r>
              <a:rPr lang="en-US" dirty="0"/>
              <a:t>View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Products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16819-00C6-440A-BD67-C8F21FDE32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01631" y="1326985"/>
            <a:ext cx="5940737" cy="33416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BA7E0-A065-4BE3-847D-70767B12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4225"/>
            <a:ext cx="7704000" cy="659556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Products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16819-00C6-440A-BD67-C8F21FDE32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8137" y="1341894"/>
            <a:ext cx="5887726" cy="331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51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BA7E0-A065-4BE3-847D-70767B12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4225"/>
            <a:ext cx="7704000" cy="659556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16819-00C6-440A-BD67-C8F21FDE32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2391" y="1451163"/>
            <a:ext cx="5499217" cy="30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30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BA7E0-A065-4BE3-847D-70767B12B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4225"/>
            <a:ext cx="7704000" cy="659556"/>
          </a:xfrm>
        </p:spPr>
        <p:txBody>
          <a:bodyPr/>
          <a:lstStyle/>
          <a:p>
            <a:r>
              <a:rPr lang="en-US" dirty="0"/>
              <a:t>Conclusion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Google Shape;699;p43">
            <a:extLst>
              <a:ext uri="{FF2B5EF4-FFF2-40B4-BE49-F238E27FC236}">
                <a16:creationId xmlns:a16="http://schemas.microsoft.com/office/drawing/2014/main" id="{376208DD-3624-4DC3-B579-0DBFF3D805F0}"/>
              </a:ext>
            </a:extLst>
          </p:cNvPr>
          <p:cNvSpPr txBox="1">
            <a:spLocks/>
          </p:cNvSpPr>
          <p:nvPr/>
        </p:nvSpPr>
        <p:spPr>
          <a:xfrm>
            <a:off x="618474" y="1590842"/>
            <a:ext cx="8154266" cy="2444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1600" dirty="0">
                <a:latin typeface="Candal"/>
                <a:ea typeface="Candal"/>
                <a:cs typeface="Candal"/>
                <a:sym typeface="Candal"/>
              </a:rPr>
              <a:t>In conclusion, the development and implementation of an Inventory Management System (IMS) represent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600" dirty="0">
                <a:latin typeface="Candal"/>
                <a:ea typeface="Candal"/>
                <a:cs typeface="Candal"/>
                <a:sym typeface="Candal"/>
              </a:rPr>
              <a:t>a significant step towards enhancing the efficiency and effectiveness of inventory control within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600" dirty="0">
                <a:latin typeface="Candal"/>
                <a:ea typeface="Candal"/>
                <a:cs typeface="Candal"/>
                <a:sym typeface="Candal"/>
              </a:rPr>
              <a:t>organizations. Through the utilization of modern technologies, including Database Management Systems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600" dirty="0">
                <a:latin typeface="Candal"/>
                <a:ea typeface="Candal"/>
                <a:cs typeface="Candal"/>
                <a:sym typeface="Candal"/>
              </a:rPr>
              <a:t>(DBMS), businesses can streamline their inventory processes, optimize resource utilization, and improve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en-US" sz="1600" dirty="0">
                <a:latin typeface="Candal"/>
                <a:ea typeface="Candal"/>
                <a:cs typeface="Candal"/>
                <a:sym typeface="Candal"/>
              </a:rPr>
              <a:t>decision-making capabilities.</a:t>
            </a:r>
            <a:endParaRPr lang="en-US" sz="1600" dirty="0">
              <a:solidFill>
                <a:srgbClr val="FF0000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</p:spTree>
    <p:extLst>
      <p:ext uri="{BB962C8B-B14F-4D97-AF65-F5344CB8AC3E}">
        <p14:creationId xmlns:p14="http://schemas.microsoft.com/office/powerpoint/2010/main" val="351320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98;p43">
            <a:extLst>
              <a:ext uri="{FF2B5EF4-FFF2-40B4-BE49-F238E27FC236}">
                <a16:creationId xmlns:a16="http://schemas.microsoft.com/office/drawing/2014/main" id="{66A9A850-1B32-4190-A44A-88FEF75C8F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1058" y="711346"/>
            <a:ext cx="52863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 YOU</a:t>
            </a:r>
            <a:r>
              <a:rPr lang="es" dirty="0">
                <a:solidFill>
                  <a:schemeClr val="accent4"/>
                </a:solidFill>
              </a:rPr>
              <a:t>!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9" name="Google Shape;699;p43">
            <a:extLst>
              <a:ext uri="{FF2B5EF4-FFF2-40B4-BE49-F238E27FC236}">
                <a16:creationId xmlns:a16="http://schemas.microsoft.com/office/drawing/2014/main" id="{15F5B0A5-6FC0-4A30-90A9-B99A649EB1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9725" y="1886477"/>
            <a:ext cx="4690800" cy="13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 dirty="0">
                <a:latin typeface="Candal"/>
                <a:ea typeface="Candal"/>
                <a:cs typeface="Candal"/>
                <a:sym typeface="Candal"/>
              </a:rPr>
              <a:t>DO YOU HAVE ANY QUESTIONS</a:t>
            </a:r>
            <a:r>
              <a:rPr lang="es" sz="1800" b="1" dirty="0">
                <a:solidFill>
                  <a:srgbClr val="FF0000"/>
                </a:solidFill>
                <a:latin typeface="Candal"/>
                <a:ea typeface="Candal"/>
                <a:cs typeface="Candal"/>
                <a:sym typeface="Candal"/>
              </a:rPr>
              <a:t>?</a:t>
            </a:r>
            <a:endParaRPr sz="1800" b="1" dirty="0">
              <a:solidFill>
                <a:srgbClr val="FF0000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grpSp>
        <p:nvGrpSpPr>
          <p:cNvPr id="10" name="Google Shape;716;p43">
            <a:extLst>
              <a:ext uri="{FF2B5EF4-FFF2-40B4-BE49-F238E27FC236}">
                <a16:creationId xmlns:a16="http://schemas.microsoft.com/office/drawing/2014/main" id="{B0251DFF-DE57-4F8C-BC63-0C968D8CB910}"/>
              </a:ext>
            </a:extLst>
          </p:cNvPr>
          <p:cNvGrpSpPr/>
          <p:nvPr/>
        </p:nvGrpSpPr>
        <p:grpSpPr>
          <a:xfrm>
            <a:off x="5588522" y="1301922"/>
            <a:ext cx="2853535" cy="2539656"/>
            <a:chOff x="2939000" y="4013975"/>
            <a:chExt cx="1323225" cy="1177675"/>
          </a:xfrm>
        </p:grpSpPr>
        <p:sp>
          <p:nvSpPr>
            <p:cNvPr id="11" name="Google Shape;717;p43">
              <a:extLst>
                <a:ext uri="{FF2B5EF4-FFF2-40B4-BE49-F238E27FC236}">
                  <a16:creationId xmlns:a16="http://schemas.microsoft.com/office/drawing/2014/main" id="{F224DE94-61D4-4C23-A714-F7E803A87DB5}"/>
                </a:ext>
              </a:extLst>
            </p:cNvPr>
            <p:cNvSpPr/>
            <p:nvPr/>
          </p:nvSpPr>
          <p:spPr>
            <a:xfrm>
              <a:off x="2939000" y="4013975"/>
              <a:ext cx="1323225" cy="1177500"/>
            </a:xfrm>
            <a:custGeom>
              <a:avLst/>
              <a:gdLst/>
              <a:ahLst/>
              <a:cxnLst/>
              <a:rect l="l" t="t" r="r" b="b"/>
              <a:pathLst>
                <a:path w="52929" h="47100" extrusionOk="0">
                  <a:moveTo>
                    <a:pt x="32738" y="0"/>
                  </a:moveTo>
                  <a:cubicBezTo>
                    <a:pt x="29161" y="0"/>
                    <a:pt x="25592" y="1032"/>
                    <a:pt x="22581" y="2959"/>
                  </a:cubicBezTo>
                  <a:cubicBezTo>
                    <a:pt x="19793" y="4737"/>
                    <a:pt x="17528" y="7207"/>
                    <a:pt x="15292" y="9649"/>
                  </a:cubicBezTo>
                  <a:cubicBezTo>
                    <a:pt x="12671" y="12504"/>
                    <a:pt x="10051" y="15376"/>
                    <a:pt x="7431" y="18240"/>
                  </a:cubicBezTo>
                  <a:cubicBezTo>
                    <a:pt x="5185" y="20682"/>
                    <a:pt x="2883" y="23218"/>
                    <a:pt x="1685" y="26316"/>
                  </a:cubicBezTo>
                  <a:cubicBezTo>
                    <a:pt x="1" y="30695"/>
                    <a:pt x="824" y="35945"/>
                    <a:pt x="3781" y="39585"/>
                  </a:cubicBezTo>
                  <a:cubicBezTo>
                    <a:pt x="5017" y="41129"/>
                    <a:pt x="6645" y="42355"/>
                    <a:pt x="8451" y="43216"/>
                  </a:cubicBezTo>
                  <a:cubicBezTo>
                    <a:pt x="11212" y="44526"/>
                    <a:pt x="14365" y="44648"/>
                    <a:pt x="17275" y="45555"/>
                  </a:cubicBezTo>
                  <a:cubicBezTo>
                    <a:pt x="20906" y="46688"/>
                    <a:pt x="24986" y="47071"/>
                    <a:pt x="28767" y="47099"/>
                  </a:cubicBezTo>
                  <a:cubicBezTo>
                    <a:pt x="28817" y="47100"/>
                    <a:pt x="28868" y="47100"/>
                    <a:pt x="28919" y="47100"/>
                  </a:cubicBezTo>
                  <a:cubicBezTo>
                    <a:pt x="32987" y="47100"/>
                    <a:pt x="37130" y="46354"/>
                    <a:pt x="40661" y="44348"/>
                  </a:cubicBezTo>
                  <a:cubicBezTo>
                    <a:pt x="46547" y="40989"/>
                    <a:pt x="50056" y="34438"/>
                    <a:pt x="51366" y="27794"/>
                  </a:cubicBezTo>
                  <a:cubicBezTo>
                    <a:pt x="52929" y="19849"/>
                    <a:pt x="51459" y="10857"/>
                    <a:pt x="45648" y="5223"/>
                  </a:cubicBezTo>
                  <a:cubicBezTo>
                    <a:pt x="42654" y="2313"/>
                    <a:pt x="38658" y="479"/>
                    <a:pt x="34512" y="86"/>
                  </a:cubicBezTo>
                  <a:cubicBezTo>
                    <a:pt x="33922" y="29"/>
                    <a:pt x="33330" y="0"/>
                    <a:pt x="32738" y="0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8;p43">
              <a:extLst>
                <a:ext uri="{FF2B5EF4-FFF2-40B4-BE49-F238E27FC236}">
                  <a16:creationId xmlns:a16="http://schemas.microsoft.com/office/drawing/2014/main" id="{0D70EABA-A002-4D5D-AAC6-73AD2EF26C13}"/>
                </a:ext>
              </a:extLst>
            </p:cNvPr>
            <p:cNvSpPr/>
            <p:nvPr/>
          </p:nvSpPr>
          <p:spPr>
            <a:xfrm>
              <a:off x="3420000" y="4653600"/>
              <a:ext cx="676125" cy="512625"/>
            </a:xfrm>
            <a:custGeom>
              <a:avLst/>
              <a:gdLst/>
              <a:ahLst/>
              <a:cxnLst/>
              <a:rect l="l" t="t" r="r" b="b"/>
              <a:pathLst>
                <a:path w="27045" h="20505" extrusionOk="0">
                  <a:moveTo>
                    <a:pt x="2555" y="1"/>
                  </a:moveTo>
                  <a:cubicBezTo>
                    <a:pt x="2293" y="1938"/>
                    <a:pt x="2041" y="3894"/>
                    <a:pt x="1760" y="5840"/>
                  </a:cubicBezTo>
                  <a:cubicBezTo>
                    <a:pt x="1301" y="9274"/>
                    <a:pt x="833" y="12699"/>
                    <a:pt x="375" y="16143"/>
                  </a:cubicBezTo>
                  <a:cubicBezTo>
                    <a:pt x="281" y="16929"/>
                    <a:pt x="1" y="17865"/>
                    <a:pt x="47" y="18642"/>
                  </a:cubicBezTo>
                  <a:cubicBezTo>
                    <a:pt x="85" y="19343"/>
                    <a:pt x="815" y="19418"/>
                    <a:pt x="1423" y="19596"/>
                  </a:cubicBezTo>
                  <a:cubicBezTo>
                    <a:pt x="2920" y="20017"/>
                    <a:pt x="4474" y="20111"/>
                    <a:pt x="6018" y="20186"/>
                  </a:cubicBezTo>
                  <a:cubicBezTo>
                    <a:pt x="7768" y="20279"/>
                    <a:pt x="9527" y="20392"/>
                    <a:pt x="11277" y="20485"/>
                  </a:cubicBezTo>
                  <a:cubicBezTo>
                    <a:pt x="11469" y="20495"/>
                    <a:pt x="11662" y="20505"/>
                    <a:pt x="11853" y="20505"/>
                  </a:cubicBezTo>
                  <a:cubicBezTo>
                    <a:pt x="12202" y="20505"/>
                    <a:pt x="12544" y="20472"/>
                    <a:pt x="12858" y="20345"/>
                  </a:cubicBezTo>
                  <a:cubicBezTo>
                    <a:pt x="13541" y="20073"/>
                    <a:pt x="14636" y="19109"/>
                    <a:pt x="15048" y="18501"/>
                  </a:cubicBezTo>
                  <a:cubicBezTo>
                    <a:pt x="18885" y="12737"/>
                    <a:pt x="23058" y="8020"/>
                    <a:pt x="27045" y="2340"/>
                  </a:cubicBezTo>
                  <a:lnTo>
                    <a:pt x="27045" y="2340"/>
                  </a:lnTo>
                  <a:cubicBezTo>
                    <a:pt x="25191" y="2486"/>
                    <a:pt x="23331" y="2559"/>
                    <a:pt x="21471" y="2559"/>
                  </a:cubicBezTo>
                  <a:cubicBezTo>
                    <a:pt x="15092" y="2559"/>
                    <a:pt x="8706" y="1703"/>
                    <a:pt x="2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9;p43">
              <a:extLst>
                <a:ext uri="{FF2B5EF4-FFF2-40B4-BE49-F238E27FC236}">
                  <a16:creationId xmlns:a16="http://schemas.microsoft.com/office/drawing/2014/main" id="{B2AF4B3B-BEFF-4D2E-A336-CE99E88DC343}"/>
                </a:ext>
              </a:extLst>
            </p:cNvPr>
            <p:cNvSpPr/>
            <p:nvPr/>
          </p:nvSpPr>
          <p:spPr>
            <a:xfrm>
              <a:off x="4128375" y="4575425"/>
              <a:ext cx="57125" cy="37500"/>
            </a:xfrm>
            <a:custGeom>
              <a:avLst/>
              <a:gdLst/>
              <a:ahLst/>
              <a:cxnLst/>
              <a:rect l="l" t="t" r="r" b="b"/>
              <a:pathLst>
                <a:path w="2285" h="1500" extrusionOk="0">
                  <a:moveTo>
                    <a:pt x="2054" y="1"/>
                  </a:moveTo>
                  <a:cubicBezTo>
                    <a:pt x="1985" y="1"/>
                    <a:pt x="1911" y="32"/>
                    <a:pt x="1844" y="49"/>
                  </a:cubicBezTo>
                  <a:cubicBezTo>
                    <a:pt x="1470" y="217"/>
                    <a:pt x="1115" y="386"/>
                    <a:pt x="759" y="601"/>
                  </a:cubicBezTo>
                  <a:cubicBezTo>
                    <a:pt x="572" y="713"/>
                    <a:pt x="413" y="835"/>
                    <a:pt x="244" y="975"/>
                  </a:cubicBezTo>
                  <a:cubicBezTo>
                    <a:pt x="188" y="1022"/>
                    <a:pt x="48" y="1106"/>
                    <a:pt x="20" y="1172"/>
                  </a:cubicBezTo>
                  <a:cubicBezTo>
                    <a:pt x="1" y="1247"/>
                    <a:pt x="66" y="1434"/>
                    <a:pt x="95" y="1500"/>
                  </a:cubicBezTo>
                  <a:cubicBezTo>
                    <a:pt x="609" y="1275"/>
                    <a:pt x="1115" y="1022"/>
                    <a:pt x="1611" y="751"/>
                  </a:cubicBezTo>
                  <a:cubicBezTo>
                    <a:pt x="1798" y="648"/>
                    <a:pt x="1985" y="545"/>
                    <a:pt x="2144" y="405"/>
                  </a:cubicBezTo>
                  <a:cubicBezTo>
                    <a:pt x="2209" y="330"/>
                    <a:pt x="2284" y="236"/>
                    <a:pt x="2256" y="143"/>
                  </a:cubicBezTo>
                  <a:cubicBezTo>
                    <a:pt x="2237" y="58"/>
                    <a:pt x="2163" y="12"/>
                    <a:pt x="2078" y="2"/>
                  </a:cubicBezTo>
                  <a:cubicBezTo>
                    <a:pt x="2070" y="1"/>
                    <a:pt x="2062" y="1"/>
                    <a:pt x="20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20;p43">
              <a:extLst>
                <a:ext uri="{FF2B5EF4-FFF2-40B4-BE49-F238E27FC236}">
                  <a16:creationId xmlns:a16="http://schemas.microsoft.com/office/drawing/2014/main" id="{0AE17F45-8BCC-4FA4-85F2-19BCE892F050}"/>
                </a:ext>
              </a:extLst>
            </p:cNvPr>
            <p:cNvSpPr/>
            <p:nvPr/>
          </p:nvSpPr>
          <p:spPr>
            <a:xfrm>
              <a:off x="4116700" y="4541475"/>
              <a:ext cx="38375" cy="54150"/>
            </a:xfrm>
            <a:custGeom>
              <a:avLst/>
              <a:gdLst/>
              <a:ahLst/>
              <a:cxnLst/>
              <a:rect l="l" t="t" r="r" b="b"/>
              <a:pathLst>
                <a:path w="1535" h="2166" extrusionOk="0">
                  <a:moveTo>
                    <a:pt x="1311" y="1"/>
                  </a:moveTo>
                  <a:cubicBezTo>
                    <a:pt x="1239" y="1"/>
                    <a:pt x="1159" y="25"/>
                    <a:pt x="1095" y="60"/>
                  </a:cubicBezTo>
                  <a:cubicBezTo>
                    <a:pt x="861" y="219"/>
                    <a:pt x="702" y="462"/>
                    <a:pt x="562" y="705"/>
                  </a:cubicBezTo>
                  <a:cubicBezTo>
                    <a:pt x="440" y="986"/>
                    <a:pt x="281" y="1257"/>
                    <a:pt x="159" y="1538"/>
                  </a:cubicBezTo>
                  <a:cubicBezTo>
                    <a:pt x="122" y="1632"/>
                    <a:pt x="0" y="1856"/>
                    <a:pt x="47" y="1940"/>
                  </a:cubicBezTo>
                  <a:cubicBezTo>
                    <a:pt x="94" y="2043"/>
                    <a:pt x="356" y="2118"/>
                    <a:pt x="440" y="2165"/>
                  </a:cubicBezTo>
                  <a:cubicBezTo>
                    <a:pt x="767" y="1566"/>
                    <a:pt x="1095" y="986"/>
                    <a:pt x="1422" y="387"/>
                  </a:cubicBezTo>
                  <a:cubicBezTo>
                    <a:pt x="1479" y="293"/>
                    <a:pt x="1535" y="162"/>
                    <a:pt x="1469" y="69"/>
                  </a:cubicBezTo>
                  <a:cubicBezTo>
                    <a:pt x="1434" y="20"/>
                    <a:pt x="1376" y="1"/>
                    <a:pt x="1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21;p43">
              <a:extLst>
                <a:ext uri="{FF2B5EF4-FFF2-40B4-BE49-F238E27FC236}">
                  <a16:creationId xmlns:a16="http://schemas.microsoft.com/office/drawing/2014/main" id="{E29E0417-41D8-4CEC-A3A2-8D18A7FFABF7}"/>
                </a:ext>
              </a:extLst>
            </p:cNvPr>
            <p:cNvSpPr/>
            <p:nvPr/>
          </p:nvSpPr>
          <p:spPr>
            <a:xfrm>
              <a:off x="4093050" y="4532425"/>
              <a:ext cx="16175" cy="56500"/>
            </a:xfrm>
            <a:custGeom>
              <a:avLst/>
              <a:gdLst/>
              <a:ahLst/>
              <a:cxnLst/>
              <a:rect l="l" t="t" r="r" b="b"/>
              <a:pathLst>
                <a:path w="647" h="2260" extrusionOk="0">
                  <a:moveTo>
                    <a:pt x="338" y="0"/>
                  </a:moveTo>
                  <a:cubicBezTo>
                    <a:pt x="235" y="0"/>
                    <a:pt x="141" y="75"/>
                    <a:pt x="85" y="169"/>
                  </a:cubicBezTo>
                  <a:cubicBezTo>
                    <a:pt x="29" y="262"/>
                    <a:pt x="29" y="365"/>
                    <a:pt x="20" y="468"/>
                  </a:cubicBezTo>
                  <a:cubicBezTo>
                    <a:pt x="1" y="871"/>
                    <a:pt x="20" y="1264"/>
                    <a:pt x="57" y="1666"/>
                  </a:cubicBezTo>
                  <a:cubicBezTo>
                    <a:pt x="66" y="1778"/>
                    <a:pt x="57" y="2181"/>
                    <a:pt x="123" y="2246"/>
                  </a:cubicBezTo>
                  <a:cubicBezTo>
                    <a:pt x="132" y="2255"/>
                    <a:pt x="166" y="2259"/>
                    <a:pt x="213" y="2259"/>
                  </a:cubicBezTo>
                  <a:cubicBezTo>
                    <a:pt x="357" y="2259"/>
                    <a:pt x="619" y="2225"/>
                    <a:pt x="619" y="2218"/>
                  </a:cubicBezTo>
                  <a:cubicBezTo>
                    <a:pt x="637" y="1638"/>
                    <a:pt x="647" y="1058"/>
                    <a:pt x="619" y="468"/>
                  </a:cubicBezTo>
                  <a:cubicBezTo>
                    <a:pt x="609" y="365"/>
                    <a:pt x="609" y="272"/>
                    <a:pt x="553" y="178"/>
                  </a:cubicBezTo>
                  <a:cubicBezTo>
                    <a:pt x="506" y="85"/>
                    <a:pt x="431" y="19"/>
                    <a:pt x="3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2;p43">
              <a:extLst>
                <a:ext uri="{FF2B5EF4-FFF2-40B4-BE49-F238E27FC236}">
                  <a16:creationId xmlns:a16="http://schemas.microsoft.com/office/drawing/2014/main" id="{DA0E8EE0-6C1B-4EEB-9850-F61B12E021F4}"/>
                </a:ext>
              </a:extLst>
            </p:cNvPr>
            <p:cNvSpPr/>
            <p:nvPr/>
          </p:nvSpPr>
          <p:spPr>
            <a:xfrm>
              <a:off x="4044400" y="4548925"/>
              <a:ext cx="43075" cy="55800"/>
            </a:xfrm>
            <a:custGeom>
              <a:avLst/>
              <a:gdLst/>
              <a:ahLst/>
              <a:cxnLst/>
              <a:rect l="l" t="t" r="r" b="b"/>
              <a:pathLst>
                <a:path w="1723" h="2232" extrusionOk="0">
                  <a:moveTo>
                    <a:pt x="284" y="0"/>
                  </a:moveTo>
                  <a:cubicBezTo>
                    <a:pt x="267" y="0"/>
                    <a:pt x="251" y="2"/>
                    <a:pt x="234" y="5"/>
                  </a:cubicBezTo>
                  <a:cubicBezTo>
                    <a:pt x="122" y="42"/>
                    <a:pt x="47" y="155"/>
                    <a:pt x="29" y="267"/>
                  </a:cubicBezTo>
                  <a:cubicBezTo>
                    <a:pt x="1" y="389"/>
                    <a:pt x="29" y="501"/>
                    <a:pt x="57" y="604"/>
                  </a:cubicBezTo>
                  <a:cubicBezTo>
                    <a:pt x="178" y="1015"/>
                    <a:pt x="384" y="1390"/>
                    <a:pt x="684" y="1708"/>
                  </a:cubicBezTo>
                  <a:cubicBezTo>
                    <a:pt x="824" y="1867"/>
                    <a:pt x="974" y="2026"/>
                    <a:pt x="1152" y="2166"/>
                  </a:cubicBezTo>
                  <a:cubicBezTo>
                    <a:pt x="1213" y="2207"/>
                    <a:pt x="1249" y="2231"/>
                    <a:pt x="1287" y="2231"/>
                  </a:cubicBezTo>
                  <a:cubicBezTo>
                    <a:pt x="1319" y="2231"/>
                    <a:pt x="1353" y="2214"/>
                    <a:pt x="1404" y="2176"/>
                  </a:cubicBezTo>
                  <a:cubicBezTo>
                    <a:pt x="1507" y="2092"/>
                    <a:pt x="1619" y="2007"/>
                    <a:pt x="1722" y="1942"/>
                  </a:cubicBezTo>
                  <a:lnTo>
                    <a:pt x="702" y="323"/>
                  </a:lnTo>
                  <a:cubicBezTo>
                    <a:pt x="646" y="239"/>
                    <a:pt x="599" y="155"/>
                    <a:pt x="515" y="89"/>
                  </a:cubicBezTo>
                  <a:cubicBezTo>
                    <a:pt x="446" y="35"/>
                    <a:pt x="363" y="0"/>
                    <a:pt x="2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3;p43">
              <a:extLst>
                <a:ext uri="{FF2B5EF4-FFF2-40B4-BE49-F238E27FC236}">
                  <a16:creationId xmlns:a16="http://schemas.microsoft.com/office/drawing/2014/main" id="{B9A6D71A-8043-436C-B464-D1FC0086C615}"/>
                </a:ext>
              </a:extLst>
            </p:cNvPr>
            <p:cNvSpPr/>
            <p:nvPr/>
          </p:nvSpPr>
          <p:spPr>
            <a:xfrm>
              <a:off x="4061725" y="4584225"/>
              <a:ext cx="77225" cy="93250"/>
            </a:xfrm>
            <a:custGeom>
              <a:avLst/>
              <a:gdLst/>
              <a:ahLst/>
              <a:cxnLst/>
              <a:rect l="l" t="t" r="r" b="b"/>
              <a:pathLst>
                <a:path w="3089" h="3730" extrusionOk="0">
                  <a:moveTo>
                    <a:pt x="1786" y="0"/>
                  </a:moveTo>
                  <a:cubicBezTo>
                    <a:pt x="1742" y="0"/>
                    <a:pt x="1699" y="2"/>
                    <a:pt x="1656" y="6"/>
                  </a:cubicBezTo>
                  <a:cubicBezTo>
                    <a:pt x="1160" y="34"/>
                    <a:pt x="692" y="305"/>
                    <a:pt x="393" y="717"/>
                  </a:cubicBezTo>
                  <a:cubicBezTo>
                    <a:pt x="94" y="1138"/>
                    <a:pt x="0" y="1690"/>
                    <a:pt x="159" y="2177"/>
                  </a:cubicBezTo>
                  <a:cubicBezTo>
                    <a:pt x="328" y="2654"/>
                    <a:pt x="374" y="3188"/>
                    <a:pt x="814" y="3515"/>
                  </a:cubicBezTo>
                  <a:cubicBezTo>
                    <a:pt x="1015" y="3659"/>
                    <a:pt x="1261" y="3730"/>
                    <a:pt x="1510" y="3730"/>
                  </a:cubicBezTo>
                  <a:cubicBezTo>
                    <a:pt x="1714" y="3730"/>
                    <a:pt x="1920" y="3683"/>
                    <a:pt x="2106" y="3590"/>
                  </a:cubicBezTo>
                  <a:cubicBezTo>
                    <a:pt x="2508" y="3393"/>
                    <a:pt x="2807" y="3010"/>
                    <a:pt x="2948" y="2579"/>
                  </a:cubicBezTo>
                  <a:cubicBezTo>
                    <a:pt x="3088" y="2139"/>
                    <a:pt x="3088" y="1672"/>
                    <a:pt x="3013" y="1232"/>
                  </a:cubicBezTo>
                  <a:cubicBezTo>
                    <a:pt x="2957" y="857"/>
                    <a:pt x="2826" y="483"/>
                    <a:pt x="2545" y="249"/>
                  </a:cubicBezTo>
                  <a:cubicBezTo>
                    <a:pt x="2343" y="79"/>
                    <a:pt x="2063" y="0"/>
                    <a:pt x="1786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24;p43">
              <a:extLst>
                <a:ext uri="{FF2B5EF4-FFF2-40B4-BE49-F238E27FC236}">
                  <a16:creationId xmlns:a16="http://schemas.microsoft.com/office/drawing/2014/main" id="{FE53B2C5-11DE-4B4D-B7B4-9B78AD8E85F8}"/>
                </a:ext>
              </a:extLst>
            </p:cNvPr>
            <p:cNvSpPr/>
            <p:nvPr/>
          </p:nvSpPr>
          <p:spPr>
            <a:xfrm>
              <a:off x="4054225" y="4630675"/>
              <a:ext cx="60625" cy="53275"/>
            </a:xfrm>
            <a:custGeom>
              <a:avLst/>
              <a:gdLst/>
              <a:ahLst/>
              <a:cxnLst/>
              <a:rect l="l" t="t" r="r" b="b"/>
              <a:pathLst>
                <a:path w="2425" h="2131" extrusionOk="0">
                  <a:moveTo>
                    <a:pt x="800" y="0"/>
                  </a:moveTo>
                  <a:cubicBezTo>
                    <a:pt x="709" y="0"/>
                    <a:pt x="618" y="12"/>
                    <a:pt x="534" y="38"/>
                  </a:cubicBezTo>
                  <a:cubicBezTo>
                    <a:pt x="1" y="207"/>
                    <a:pt x="263" y="628"/>
                    <a:pt x="534" y="918"/>
                  </a:cubicBezTo>
                  <a:cubicBezTo>
                    <a:pt x="927" y="1311"/>
                    <a:pt x="1348" y="1685"/>
                    <a:pt x="1816" y="2003"/>
                  </a:cubicBezTo>
                  <a:cubicBezTo>
                    <a:pt x="1904" y="2067"/>
                    <a:pt x="2012" y="2131"/>
                    <a:pt x="2123" y="2131"/>
                  </a:cubicBezTo>
                  <a:cubicBezTo>
                    <a:pt x="2142" y="2131"/>
                    <a:pt x="2162" y="2129"/>
                    <a:pt x="2181" y="2125"/>
                  </a:cubicBezTo>
                  <a:cubicBezTo>
                    <a:pt x="2368" y="2078"/>
                    <a:pt x="2424" y="1844"/>
                    <a:pt x="2424" y="1657"/>
                  </a:cubicBezTo>
                  <a:cubicBezTo>
                    <a:pt x="2415" y="1264"/>
                    <a:pt x="2275" y="871"/>
                    <a:pt x="2012" y="581"/>
                  </a:cubicBezTo>
                  <a:cubicBezTo>
                    <a:pt x="1760" y="281"/>
                    <a:pt x="1395" y="85"/>
                    <a:pt x="1011" y="19"/>
                  </a:cubicBezTo>
                  <a:cubicBezTo>
                    <a:pt x="942" y="7"/>
                    <a:pt x="871" y="0"/>
                    <a:pt x="8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5;p43">
              <a:extLst>
                <a:ext uri="{FF2B5EF4-FFF2-40B4-BE49-F238E27FC236}">
                  <a16:creationId xmlns:a16="http://schemas.microsoft.com/office/drawing/2014/main" id="{665EE42B-6D80-4FC3-A598-ED790AA06B09}"/>
                </a:ext>
              </a:extLst>
            </p:cNvPr>
            <p:cNvSpPr/>
            <p:nvPr/>
          </p:nvSpPr>
          <p:spPr>
            <a:xfrm>
              <a:off x="3962050" y="4635100"/>
              <a:ext cx="150225" cy="135800"/>
            </a:xfrm>
            <a:custGeom>
              <a:avLst/>
              <a:gdLst/>
              <a:ahLst/>
              <a:cxnLst/>
              <a:rect l="l" t="t" r="r" b="b"/>
              <a:pathLst>
                <a:path w="6009" h="5432" extrusionOk="0">
                  <a:moveTo>
                    <a:pt x="4318" y="1"/>
                  </a:moveTo>
                  <a:cubicBezTo>
                    <a:pt x="3767" y="1"/>
                    <a:pt x="3243" y="283"/>
                    <a:pt x="2808" y="610"/>
                  </a:cubicBezTo>
                  <a:cubicBezTo>
                    <a:pt x="2368" y="928"/>
                    <a:pt x="1966" y="1293"/>
                    <a:pt x="1582" y="1714"/>
                  </a:cubicBezTo>
                  <a:cubicBezTo>
                    <a:pt x="1039" y="2304"/>
                    <a:pt x="412" y="3090"/>
                    <a:pt x="122" y="3848"/>
                  </a:cubicBezTo>
                  <a:cubicBezTo>
                    <a:pt x="1" y="4175"/>
                    <a:pt x="1" y="4624"/>
                    <a:pt x="122" y="4942"/>
                  </a:cubicBezTo>
                  <a:cubicBezTo>
                    <a:pt x="269" y="5297"/>
                    <a:pt x="541" y="5432"/>
                    <a:pt x="862" y="5432"/>
                  </a:cubicBezTo>
                  <a:cubicBezTo>
                    <a:pt x="990" y="5432"/>
                    <a:pt x="1125" y="5410"/>
                    <a:pt x="1264" y="5373"/>
                  </a:cubicBezTo>
                  <a:cubicBezTo>
                    <a:pt x="2284" y="5092"/>
                    <a:pt x="3285" y="4671"/>
                    <a:pt x="4184" y="4119"/>
                  </a:cubicBezTo>
                  <a:cubicBezTo>
                    <a:pt x="4979" y="3632"/>
                    <a:pt x="5746" y="2977"/>
                    <a:pt x="5915" y="2060"/>
                  </a:cubicBezTo>
                  <a:cubicBezTo>
                    <a:pt x="6008" y="1583"/>
                    <a:pt x="5887" y="1059"/>
                    <a:pt x="5615" y="666"/>
                  </a:cubicBezTo>
                  <a:cubicBezTo>
                    <a:pt x="5335" y="282"/>
                    <a:pt x="4867" y="11"/>
                    <a:pt x="4371" y="2"/>
                  </a:cubicBezTo>
                  <a:cubicBezTo>
                    <a:pt x="4353" y="1"/>
                    <a:pt x="4336" y="1"/>
                    <a:pt x="4318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6;p43">
              <a:extLst>
                <a:ext uri="{FF2B5EF4-FFF2-40B4-BE49-F238E27FC236}">
                  <a16:creationId xmlns:a16="http://schemas.microsoft.com/office/drawing/2014/main" id="{D1A21FAC-2966-489B-9636-9B6EB4DD9A1A}"/>
                </a:ext>
              </a:extLst>
            </p:cNvPr>
            <p:cNvSpPr/>
            <p:nvPr/>
          </p:nvSpPr>
          <p:spPr>
            <a:xfrm>
              <a:off x="4000000" y="4686325"/>
              <a:ext cx="103000" cy="70875"/>
            </a:xfrm>
            <a:custGeom>
              <a:avLst/>
              <a:gdLst/>
              <a:ahLst/>
              <a:cxnLst/>
              <a:rect l="l" t="t" r="r" b="b"/>
              <a:pathLst>
                <a:path w="4120" h="2835" extrusionOk="0">
                  <a:moveTo>
                    <a:pt x="4071" y="1"/>
                  </a:moveTo>
                  <a:cubicBezTo>
                    <a:pt x="4060" y="1"/>
                    <a:pt x="4050" y="7"/>
                    <a:pt x="4041" y="21"/>
                  </a:cubicBezTo>
                  <a:cubicBezTo>
                    <a:pt x="3845" y="376"/>
                    <a:pt x="3629" y="694"/>
                    <a:pt x="3330" y="984"/>
                  </a:cubicBezTo>
                  <a:cubicBezTo>
                    <a:pt x="3049" y="1265"/>
                    <a:pt x="2722" y="1508"/>
                    <a:pt x="2385" y="1724"/>
                  </a:cubicBezTo>
                  <a:cubicBezTo>
                    <a:pt x="1636" y="2173"/>
                    <a:pt x="822" y="2454"/>
                    <a:pt x="8" y="2809"/>
                  </a:cubicBezTo>
                  <a:cubicBezTo>
                    <a:pt x="1" y="2816"/>
                    <a:pt x="4" y="2834"/>
                    <a:pt x="15" y="2834"/>
                  </a:cubicBezTo>
                  <a:cubicBezTo>
                    <a:pt x="18" y="2834"/>
                    <a:pt x="22" y="2832"/>
                    <a:pt x="27" y="2828"/>
                  </a:cubicBezTo>
                  <a:cubicBezTo>
                    <a:pt x="878" y="2575"/>
                    <a:pt x="1730" y="2238"/>
                    <a:pt x="2488" y="1752"/>
                  </a:cubicBezTo>
                  <a:cubicBezTo>
                    <a:pt x="3133" y="1349"/>
                    <a:pt x="3788" y="769"/>
                    <a:pt x="4107" y="58"/>
                  </a:cubicBezTo>
                  <a:cubicBezTo>
                    <a:pt x="4120" y="32"/>
                    <a:pt x="4096" y="1"/>
                    <a:pt x="4071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27;p43">
              <a:extLst>
                <a:ext uri="{FF2B5EF4-FFF2-40B4-BE49-F238E27FC236}">
                  <a16:creationId xmlns:a16="http://schemas.microsoft.com/office/drawing/2014/main" id="{BE1D5472-E9B0-41C0-9FB8-3C4C53BAAB53}"/>
                </a:ext>
              </a:extLst>
            </p:cNvPr>
            <p:cNvSpPr/>
            <p:nvPr/>
          </p:nvSpPr>
          <p:spPr>
            <a:xfrm>
              <a:off x="4051475" y="4698475"/>
              <a:ext cx="29200" cy="26300"/>
            </a:xfrm>
            <a:custGeom>
              <a:avLst/>
              <a:gdLst/>
              <a:ahLst/>
              <a:cxnLst/>
              <a:rect l="l" t="t" r="r" b="b"/>
              <a:pathLst>
                <a:path w="1168" h="1052" extrusionOk="0">
                  <a:moveTo>
                    <a:pt x="1132" y="1"/>
                  </a:moveTo>
                  <a:cubicBezTo>
                    <a:pt x="1129" y="1"/>
                    <a:pt x="1125" y="1"/>
                    <a:pt x="1121" y="2"/>
                  </a:cubicBezTo>
                  <a:cubicBezTo>
                    <a:pt x="1028" y="77"/>
                    <a:pt x="962" y="180"/>
                    <a:pt x="878" y="274"/>
                  </a:cubicBezTo>
                  <a:cubicBezTo>
                    <a:pt x="794" y="367"/>
                    <a:pt x="700" y="452"/>
                    <a:pt x="616" y="545"/>
                  </a:cubicBezTo>
                  <a:cubicBezTo>
                    <a:pt x="429" y="723"/>
                    <a:pt x="232" y="873"/>
                    <a:pt x="26" y="1004"/>
                  </a:cubicBezTo>
                  <a:cubicBezTo>
                    <a:pt x="1" y="1012"/>
                    <a:pt x="22" y="1052"/>
                    <a:pt x="40" y="1052"/>
                  </a:cubicBezTo>
                  <a:cubicBezTo>
                    <a:pt x="42" y="1052"/>
                    <a:pt x="43" y="1051"/>
                    <a:pt x="45" y="1051"/>
                  </a:cubicBezTo>
                  <a:cubicBezTo>
                    <a:pt x="270" y="929"/>
                    <a:pt x="494" y="789"/>
                    <a:pt x="681" y="629"/>
                  </a:cubicBezTo>
                  <a:cubicBezTo>
                    <a:pt x="775" y="545"/>
                    <a:pt x="869" y="452"/>
                    <a:pt x="943" y="358"/>
                  </a:cubicBezTo>
                  <a:cubicBezTo>
                    <a:pt x="1028" y="265"/>
                    <a:pt x="1121" y="171"/>
                    <a:pt x="1168" y="49"/>
                  </a:cubicBezTo>
                  <a:cubicBezTo>
                    <a:pt x="1168" y="25"/>
                    <a:pt x="1154" y="1"/>
                    <a:pt x="1132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28;p43">
              <a:extLst>
                <a:ext uri="{FF2B5EF4-FFF2-40B4-BE49-F238E27FC236}">
                  <a16:creationId xmlns:a16="http://schemas.microsoft.com/office/drawing/2014/main" id="{5E522383-5E27-4831-8367-1E8589EF9896}"/>
                </a:ext>
              </a:extLst>
            </p:cNvPr>
            <p:cNvSpPr/>
            <p:nvPr/>
          </p:nvSpPr>
          <p:spPr>
            <a:xfrm>
              <a:off x="4119350" y="4606675"/>
              <a:ext cx="11400" cy="51450"/>
            </a:xfrm>
            <a:custGeom>
              <a:avLst/>
              <a:gdLst/>
              <a:ahLst/>
              <a:cxnLst/>
              <a:rect l="l" t="t" r="r" b="b"/>
              <a:pathLst>
                <a:path w="456" h="2058" extrusionOk="0">
                  <a:moveTo>
                    <a:pt x="288" y="1"/>
                  </a:moveTo>
                  <a:cubicBezTo>
                    <a:pt x="266" y="1"/>
                    <a:pt x="247" y="23"/>
                    <a:pt x="259" y="53"/>
                  </a:cubicBezTo>
                  <a:cubicBezTo>
                    <a:pt x="278" y="231"/>
                    <a:pt x="325" y="390"/>
                    <a:pt x="325" y="577"/>
                  </a:cubicBezTo>
                  <a:cubicBezTo>
                    <a:pt x="334" y="727"/>
                    <a:pt x="325" y="895"/>
                    <a:pt x="315" y="1045"/>
                  </a:cubicBezTo>
                  <a:cubicBezTo>
                    <a:pt x="278" y="1382"/>
                    <a:pt x="175" y="1728"/>
                    <a:pt x="6" y="2018"/>
                  </a:cubicBezTo>
                  <a:cubicBezTo>
                    <a:pt x="1" y="2041"/>
                    <a:pt x="13" y="2057"/>
                    <a:pt x="27" y="2057"/>
                  </a:cubicBezTo>
                  <a:cubicBezTo>
                    <a:pt x="36" y="2057"/>
                    <a:pt x="46" y="2051"/>
                    <a:pt x="53" y="2037"/>
                  </a:cubicBezTo>
                  <a:cubicBezTo>
                    <a:pt x="240" y="1737"/>
                    <a:pt x="362" y="1410"/>
                    <a:pt x="409" y="1045"/>
                  </a:cubicBezTo>
                  <a:cubicBezTo>
                    <a:pt x="456" y="727"/>
                    <a:pt x="456" y="334"/>
                    <a:pt x="325" y="25"/>
                  </a:cubicBezTo>
                  <a:cubicBezTo>
                    <a:pt x="314" y="8"/>
                    <a:pt x="301" y="1"/>
                    <a:pt x="288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9;p43">
              <a:extLst>
                <a:ext uri="{FF2B5EF4-FFF2-40B4-BE49-F238E27FC236}">
                  <a16:creationId xmlns:a16="http://schemas.microsoft.com/office/drawing/2014/main" id="{B8AF8CB9-17F0-40EB-A6F2-9626471679D3}"/>
                </a:ext>
              </a:extLst>
            </p:cNvPr>
            <p:cNvSpPr/>
            <p:nvPr/>
          </p:nvSpPr>
          <p:spPr>
            <a:xfrm>
              <a:off x="3476625" y="4502850"/>
              <a:ext cx="50550" cy="39425"/>
            </a:xfrm>
            <a:custGeom>
              <a:avLst/>
              <a:gdLst/>
              <a:ahLst/>
              <a:cxnLst/>
              <a:rect l="l" t="t" r="r" b="b"/>
              <a:pathLst>
                <a:path w="2022" h="1577" extrusionOk="0">
                  <a:moveTo>
                    <a:pt x="1747" y="0"/>
                  </a:moveTo>
                  <a:cubicBezTo>
                    <a:pt x="1663" y="0"/>
                    <a:pt x="1579" y="30"/>
                    <a:pt x="1507" y="60"/>
                  </a:cubicBezTo>
                  <a:cubicBezTo>
                    <a:pt x="1142" y="220"/>
                    <a:pt x="814" y="416"/>
                    <a:pt x="524" y="659"/>
                  </a:cubicBezTo>
                  <a:cubicBezTo>
                    <a:pt x="384" y="762"/>
                    <a:pt x="178" y="903"/>
                    <a:pt x="94" y="1062"/>
                  </a:cubicBezTo>
                  <a:cubicBezTo>
                    <a:pt x="0" y="1212"/>
                    <a:pt x="141" y="1436"/>
                    <a:pt x="234" y="1576"/>
                  </a:cubicBezTo>
                  <a:cubicBezTo>
                    <a:pt x="824" y="1436"/>
                    <a:pt x="1376" y="1118"/>
                    <a:pt x="1797" y="669"/>
                  </a:cubicBezTo>
                  <a:cubicBezTo>
                    <a:pt x="1881" y="575"/>
                    <a:pt x="1965" y="472"/>
                    <a:pt x="1993" y="360"/>
                  </a:cubicBezTo>
                  <a:cubicBezTo>
                    <a:pt x="2021" y="238"/>
                    <a:pt x="1984" y="89"/>
                    <a:pt x="1881" y="32"/>
                  </a:cubicBezTo>
                  <a:cubicBezTo>
                    <a:pt x="1838" y="9"/>
                    <a:pt x="1792" y="0"/>
                    <a:pt x="17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0;p43">
              <a:extLst>
                <a:ext uri="{FF2B5EF4-FFF2-40B4-BE49-F238E27FC236}">
                  <a16:creationId xmlns:a16="http://schemas.microsoft.com/office/drawing/2014/main" id="{4B2A98AE-2665-4BD2-B92D-F26C6A5C5867}"/>
                </a:ext>
              </a:extLst>
            </p:cNvPr>
            <p:cNvSpPr/>
            <p:nvPr/>
          </p:nvSpPr>
          <p:spPr>
            <a:xfrm>
              <a:off x="3452525" y="4466350"/>
              <a:ext cx="19900" cy="58400"/>
            </a:xfrm>
            <a:custGeom>
              <a:avLst/>
              <a:gdLst/>
              <a:ahLst/>
              <a:cxnLst/>
              <a:rect l="l" t="t" r="r" b="b"/>
              <a:pathLst>
                <a:path w="796" h="2336" extrusionOk="0">
                  <a:moveTo>
                    <a:pt x="452" y="1"/>
                  </a:moveTo>
                  <a:cubicBezTo>
                    <a:pt x="386" y="1"/>
                    <a:pt x="321" y="39"/>
                    <a:pt x="272" y="89"/>
                  </a:cubicBezTo>
                  <a:cubicBezTo>
                    <a:pt x="94" y="248"/>
                    <a:pt x="56" y="491"/>
                    <a:pt x="38" y="716"/>
                  </a:cubicBezTo>
                  <a:cubicBezTo>
                    <a:pt x="0" y="1099"/>
                    <a:pt x="0" y="1474"/>
                    <a:pt x="28" y="1867"/>
                  </a:cubicBezTo>
                  <a:cubicBezTo>
                    <a:pt x="28" y="1979"/>
                    <a:pt x="0" y="2288"/>
                    <a:pt x="103" y="2335"/>
                  </a:cubicBezTo>
                  <a:cubicBezTo>
                    <a:pt x="107" y="2335"/>
                    <a:pt x="114" y="2336"/>
                    <a:pt x="124" y="2336"/>
                  </a:cubicBezTo>
                  <a:cubicBezTo>
                    <a:pt x="227" y="2336"/>
                    <a:pt x="637" y="2297"/>
                    <a:pt x="637" y="2297"/>
                  </a:cubicBezTo>
                  <a:cubicBezTo>
                    <a:pt x="711" y="1633"/>
                    <a:pt x="796" y="950"/>
                    <a:pt x="683" y="285"/>
                  </a:cubicBezTo>
                  <a:cubicBezTo>
                    <a:pt x="655" y="182"/>
                    <a:pt x="618" y="51"/>
                    <a:pt x="515" y="14"/>
                  </a:cubicBezTo>
                  <a:cubicBezTo>
                    <a:pt x="494" y="5"/>
                    <a:pt x="473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1;p43">
              <a:extLst>
                <a:ext uri="{FF2B5EF4-FFF2-40B4-BE49-F238E27FC236}">
                  <a16:creationId xmlns:a16="http://schemas.microsoft.com/office/drawing/2014/main" id="{5D73C74E-43D4-4414-A20A-5E03F8E32C5A}"/>
                </a:ext>
              </a:extLst>
            </p:cNvPr>
            <p:cNvSpPr/>
            <p:nvPr/>
          </p:nvSpPr>
          <p:spPr>
            <a:xfrm>
              <a:off x="3412275" y="4474825"/>
              <a:ext cx="34650" cy="55425"/>
            </a:xfrm>
            <a:custGeom>
              <a:avLst/>
              <a:gdLst/>
              <a:ahLst/>
              <a:cxnLst/>
              <a:rect l="l" t="t" r="r" b="b"/>
              <a:pathLst>
                <a:path w="1386" h="2217" extrusionOk="0">
                  <a:moveTo>
                    <a:pt x="271" y="1"/>
                  </a:moveTo>
                  <a:cubicBezTo>
                    <a:pt x="262" y="1"/>
                    <a:pt x="253" y="1"/>
                    <a:pt x="244" y="2"/>
                  </a:cubicBezTo>
                  <a:cubicBezTo>
                    <a:pt x="141" y="12"/>
                    <a:pt x="57" y="105"/>
                    <a:pt x="19" y="218"/>
                  </a:cubicBezTo>
                  <a:cubicBezTo>
                    <a:pt x="1" y="321"/>
                    <a:pt x="10" y="424"/>
                    <a:pt x="19" y="526"/>
                  </a:cubicBezTo>
                  <a:cubicBezTo>
                    <a:pt x="66" y="929"/>
                    <a:pt x="244" y="1341"/>
                    <a:pt x="450" y="1668"/>
                  </a:cubicBezTo>
                  <a:cubicBezTo>
                    <a:pt x="572" y="1827"/>
                    <a:pt x="684" y="2005"/>
                    <a:pt x="843" y="2145"/>
                  </a:cubicBezTo>
                  <a:cubicBezTo>
                    <a:pt x="898" y="2197"/>
                    <a:pt x="953" y="2216"/>
                    <a:pt x="1010" y="2216"/>
                  </a:cubicBezTo>
                  <a:cubicBezTo>
                    <a:pt x="1129" y="2216"/>
                    <a:pt x="1253" y="2133"/>
                    <a:pt x="1386" y="2089"/>
                  </a:cubicBezTo>
                  <a:cubicBezTo>
                    <a:pt x="1227" y="1425"/>
                    <a:pt x="955" y="807"/>
                    <a:pt x="590" y="246"/>
                  </a:cubicBezTo>
                  <a:cubicBezTo>
                    <a:pt x="520" y="131"/>
                    <a:pt x="408" y="1"/>
                    <a:pt x="2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2;p43">
              <a:extLst>
                <a:ext uri="{FF2B5EF4-FFF2-40B4-BE49-F238E27FC236}">
                  <a16:creationId xmlns:a16="http://schemas.microsoft.com/office/drawing/2014/main" id="{C86718A2-385F-48A0-AC06-CDE4F48995D7}"/>
                </a:ext>
              </a:extLst>
            </p:cNvPr>
            <p:cNvSpPr/>
            <p:nvPr/>
          </p:nvSpPr>
          <p:spPr>
            <a:xfrm>
              <a:off x="3377650" y="4507175"/>
              <a:ext cx="53600" cy="42150"/>
            </a:xfrm>
            <a:custGeom>
              <a:avLst/>
              <a:gdLst/>
              <a:ahLst/>
              <a:cxnLst/>
              <a:rect l="l" t="t" r="r" b="b"/>
              <a:pathLst>
                <a:path w="2144" h="1686" extrusionOk="0">
                  <a:moveTo>
                    <a:pt x="340" y="0"/>
                  </a:moveTo>
                  <a:cubicBezTo>
                    <a:pt x="253" y="0"/>
                    <a:pt x="168" y="29"/>
                    <a:pt x="104" y="93"/>
                  </a:cubicBezTo>
                  <a:cubicBezTo>
                    <a:pt x="10" y="187"/>
                    <a:pt x="1" y="337"/>
                    <a:pt x="38" y="468"/>
                  </a:cubicBezTo>
                  <a:cubicBezTo>
                    <a:pt x="85" y="589"/>
                    <a:pt x="169" y="702"/>
                    <a:pt x="263" y="795"/>
                  </a:cubicBezTo>
                  <a:cubicBezTo>
                    <a:pt x="544" y="1085"/>
                    <a:pt x="880" y="1319"/>
                    <a:pt x="1227" y="1469"/>
                  </a:cubicBezTo>
                  <a:cubicBezTo>
                    <a:pt x="1414" y="1553"/>
                    <a:pt x="1601" y="1609"/>
                    <a:pt x="1807" y="1656"/>
                  </a:cubicBezTo>
                  <a:cubicBezTo>
                    <a:pt x="1861" y="1671"/>
                    <a:pt x="1896" y="1685"/>
                    <a:pt x="1928" y="1685"/>
                  </a:cubicBezTo>
                  <a:cubicBezTo>
                    <a:pt x="1957" y="1685"/>
                    <a:pt x="1981" y="1673"/>
                    <a:pt x="2013" y="1637"/>
                  </a:cubicBezTo>
                  <a:cubicBezTo>
                    <a:pt x="2022" y="1619"/>
                    <a:pt x="2144" y="1329"/>
                    <a:pt x="2134" y="1319"/>
                  </a:cubicBezTo>
                  <a:cubicBezTo>
                    <a:pt x="1695" y="936"/>
                    <a:pt x="1255" y="543"/>
                    <a:pt x="787" y="206"/>
                  </a:cubicBezTo>
                  <a:cubicBezTo>
                    <a:pt x="693" y="121"/>
                    <a:pt x="572" y="56"/>
                    <a:pt x="459" y="18"/>
                  </a:cubicBezTo>
                  <a:cubicBezTo>
                    <a:pt x="421" y="7"/>
                    <a:pt x="380" y="0"/>
                    <a:pt x="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3;p43">
              <a:extLst>
                <a:ext uri="{FF2B5EF4-FFF2-40B4-BE49-F238E27FC236}">
                  <a16:creationId xmlns:a16="http://schemas.microsoft.com/office/drawing/2014/main" id="{55AFA498-0039-444A-9078-4A8230523394}"/>
                </a:ext>
              </a:extLst>
            </p:cNvPr>
            <p:cNvSpPr/>
            <p:nvPr/>
          </p:nvSpPr>
          <p:spPr>
            <a:xfrm>
              <a:off x="3419525" y="4518525"/>
              <a:ext cx="67650" cy="69425"/>
            </a:xfrm>
            <a:custGeom>
              <a:avLst/>
              <a:gdLst/>
              <a:ahLst/>
              <a:cxnLst/>
              <a:rect l="l" t="t" r="r" b="b"/>
              <a:pathLst>
                <a:path w="2706" h="2777" extrusionOk="0">
                  <a:moveTo>
                    <a:pt x="1635" y="0"/>
                  </a:moveTo>
                  <a:cubicBezTo>
                    <a:pt x="1554" y="0"/>
                    <a:pt x="1473" y="9"/>
                    <a:pt x="1395" y="23"/>
                  </a:cubicBezTo>
                  <a:cubicBezTo>
                    <a:pt x="955" y="89"/>
                    <a:pt x="553" y="351"/>
                    <a:pt x="300" y="725"/>
                  </a:cubicBezTo>
                  <a:cubicBezTo>
                    <a:pt x="57" y="1099"/>
                    <a:pt x="1" y="1586"/>
                    <a:pt x="160" y="1998"/>
                  </a:cubicBezTo>
                  <a:cubicBezTo>
                    <a:pt x="323" y="2409"/>
                    <a:pt x="733" y="2777"/>
                    <a:pt x="1158" y="2777"/>
                  </a:cubicBezTo>
                  <a:cubicBezTo>
                    <a:pt x="1294" y="2777"/>
                    <a:pt x="1432" y="2739"/>
                    <a:pt x="1564" y="2653"/>
                  </a:cubicBezTo>
                  <a:cubicBezTo>
                    <a:pt x="1788" y="2512"/>
                    <a:pt x="2003" y="2362"/>
                    <a:pt x="2219" y="2222"/>
                  </a:cubicBezTo>
                  <a:cubicBezTo>
                    <a:pt x="2359" y="2119"/>
                    <a:pt x="2527" y="2007"/>
                    <a:pt x="2612" y="1857"/>
                  </a:cubicBezTo>
                  <a:cubicBezTo>
                    <a:pt x="2705" y="1679"/>
                    <a:pt x="2687" y="1483"/>
                    <a:pt x="2677" y="1286"/>
                  </a:cubicBezTo>
                  <a:cubicBezTo>
                    <a:pt x="2658" y="1071"/>
                    <a:pt x="2630" y="847"/>
                    <a:pt x="2546" y="650"/>
                  </a:cubicBezTo>
                  <a:cubicBezTo>
                    <a:pt x="2481" y="453"/>
                    <a:pt x="2350" y="266"/>
                    <a:pt x="2162" y="145"/>
                  </a:cubicBezTo>
                  <a:cubicBezTo>
                    <a:pt x="2001" y="41"/>
                    <a:pt x="1817" y="0"/>
                    <a:pt x="1635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4;p43">
              <a:extLst>
                <a:ext uri="{FF2B5EF4-FFF2-40B4-BE49-F238E27FC236}">
                  <a16:creationId xmlns:a16="http://schemas.microsoft.com/office/drawing/2014/main" id="{9177F8CF-7944-4162-970E-D75EA5D2B47A}"/>
                </a:ext>
              </a:extLst>
            </p:cNvPr>
            <p:cNvSpPr/>
            <p:nvPr/>
          </p:nvSpPr>
          <p:spPr>
            <a:xfrm>
              <a:off x="3443875" y="4559750"/>
              <a:ext cx="49850" cy="41325"/>
            </a:xfrm>
            <a:custGeom>
              <a:avLst/>
              <a:gdLst/>
              <a:ahLst/>
              <a:cxnLst/>
              <a:rect l="l" t="t" r="r" b="b"/>
              <a:pathLst>
                <a:path w="1994" h="1653" extrusionOk="0">
                  <a:moveTo>
                    <a:pt x="1316" y="1"/>
                  </a:moveTo>
                  <a:cubicBezTo>
                    <a:pt x="1235" y="1"/>
                    <a:pt x="1153" y="12"/>
                    <a:pt x="1076" y="30"/>
                  </a:cubicBezTo>
                  <a:cubicBezTo>
                    <a:pt x="730" y="115"/>
                    <a:pt x="431" y="349"/>
                    <a:pt x="262" y="657"/>
                  </a:cubicBezTo>
                  <a:cubicBezTo>
                    <a:pt x="159" y="854"/>
                    <a:pt x="0" y="1359"/>
                    <a:pt x="159" y="1565"/>
                  </a:cubicBezTo>
                  <a:cubicBezTo>
                    <a:pt x="205" y="1629"/>
                    <a:pt x="285" y="1652"/>
                    <a:pt x="380" y="1652"/>
                  </a:cubicBezTo>
                  <a:cubicBezTo>
                    <a:pt x="576" y="1652"/>
                    <a:pt x="831" y="1550"/>
                    <a:pt x="945" y="1500"/>
                  </a:cubicBezTo>
                  <a:cubicBezTo>
                    <a:pt x="1179" y="1387"/>
                    <a:pt x="1376" y="1238"/>
                    <a:pt x="1572" y="1088"/>
                  </a:cubicBezTo>
                  <a:cubicBezTo>
                    <a:pt x="1750" y="957"/>
                    <a:pt x="1928" y="816"/>
                    <a:pt x="1965" y="611"/>
                  </a:cubicBezTo>
                  <a:cubicBezTo>
                    <a:pt x="1993" y="405"/>
                    <a:pt x="1872" y="199"/>
                    <a:pt x="1684" y="96"/>
                  </a:cubicBezTo>
                  <a:cubicBezTo>
                    <a:pt x="1571" y="28"/>
                    <a:pt x="1443" y="1"/>
                    <a:pt x="13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5;p43">
              <a:extLst>
                <a:ext uri="{FF2B5EF4-FFF2-40B4-BE49-F238E27FC236}">
                  <a16:creationId xmlns:a16="http://schemas.microsoft.com/office/drawing/2014/main" id="{B24BBAB3-48FF-4FD2-BD56-1F7D84DA2B16}"/>
                </a:ext>
              </a:extLst>
            </p:cNvPr>
            <p:cNvSpPr/>
            <p:nvPr/>
          </p:nvSpPr>
          <p:spPr>
            <a:xfrm>
              <a:off x="3446675" y="4564925"/>
              <a:ext cx="118175" cy="165675"/>
            </a:xfrm>
            <a:custGeom>
              <a:avLst/>
              <a:gdLst/>
              <a:ahLst/>
              <a:cxnLst/>
              <a:rect l="l" t="t" r="r" b="b"/>
              <a:pathLst>
                <a:path w="4727" h="6627" extrusionOk="0">
                  <a:moveTo>
                    <a:pt x="1276" y="0"/>
                  </a:moveTo>
                  <a:cubicBezTo>
                    <a:pt x="1190" y="0"/>
                    <a:pt x="1104" y="9"/>
                    <a:pt x="1020" y="29"/>
                  </a:cubicBezTo>
                  <a:cubicBezTo>
                    <a:pt x="459" y="160"/>
                    <a:pt x="94" y="750"/>
                    <a:pt x="47" y="1321"/>
                  </a:cubicBezTo>
                  <a:cubicBezTo>
                    <a:pt x="0" y="1901"/>
                    <a:pt x="216" y="2462"/>
                    <a:pt x="459" y="2986"/>
                  </a:cubicBezTo>
                  <a:cubicBezTo>
                    <a:pt x="655" y="3379"/>
                    <a:pt x="871" y="3772"/>
                    <a:pt x="1114" y="4165"/>
                  </a:cubicBezTo>
                  <a:cubicBezTo>
                    <a:pt x="1411" y="4600"/>
                    <a:pt x="3089" y="6626"/>
                    <a:pt x="4064" y="6626"/>
                  </a:cubicBezTo>
                  <a:cubicBezTo>
                    <a:pt x="4285" y="6626"/>
                    <a:pt x="4470" y="6522"/>
                    <a:pt x="4595" y="6271"/>
                  </a:cubicBezTo>
                  <a:cubicBezTo>
                    <a:pt x="4726" y="6028"/>
                    <a:pt x="4679" y="5747"/>
                    <a:pt x="4632" y="5476"/>
                  </a:cubicBezTo>
                  <a:cubicBezTo>
                    <a:pt x="4352" y="3978"/>
                    <a:pt x="3790" y="2537"/>
                    <a:pt x="2976" y="1255"/>
                  </a:cubicBezTo>
                  <a:cubicBezTo>
                    <a:pt x="2752" y="900"/>
                    <a:pt x="2508" y="563"/>
                    <a:pt x="2181" y="319"/>
                  </a:cubicBezTo>
                  <a:cubicBezTo>
                    <a:pt x="1923" y="128"/>
                    <a:pt x="1595" y="0"/>
                    <a:pt x="1276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6;p43">
              <a:extLst>
                <a:ext uri="{FF2B5EF4-FFF2-40B4-BE49-F238E27FC236}">
                  <a16:creationId xmlns:a16="http://schemas.microsoft.com/office/drawing/2014/main" id="{CC26E0FB-A6E7-4B08-A462-9F2275BCDEFD}"/>
                </a:ext>
              </a:extLst>
            </p:cNvPr>
            <p:cNvSpPr/>
            <p:nvPr/>
          </p:nvSpPr>
          <p:spPr>
            <a:xfrm>
              <a:off x="3457975" y="4606100"/>
              <a:ext cx="69150" cy="95550"/>
            </a:xfrm>
            <a:custGeom>
              <a:avLst/>
              <a:gdLst/>
              <a:ahLst/>
              <a:cxnLst/>
              <a:rect l="l" t="t" r="r" b="b"/>
              <a:pathLst>
                <a:path w="2766" h="3822" extrusionOk="0">
                  <a:moveTo>
                    <a:pt x="23" y="1"/>
                  </a:moveTo>
                  <a:cubicBezTo>
                    <a:pt x="10" y="1"/>
                    <a:pt x="1" y="11"/>
                    <a:pt x="7" y="29"/>
                  </a:cubicBezTo>
                  <a:cubicBezTo>
                    <a:pt x="213" y="806"/>
                    <a:pt x="587" y="1536"/>
                    <a:pt x="1074" y="2191"/>
                  </a:cubicBezTo>
                  <a:cubicBezTo>
                    <a:pt x="1308" y="2509"/>
                    <a:pt x="1560" y="2808"/>
                    <a:pt x="1841" y="3089"/>
                  </a:cubicBezTo>
                  <a:cubicBezTo>
                    <a:pt x="1981" y="3230"/>
                    <a:pt x="2131" y="3370"/>
                    <a:pt x="2300" y="3501"/>
                  </a:cubicBezTo>
                  <a:cubicBezTo>
                    <a:pt x="2431" y="3604"/>
                    <a:pt x="2580" y="3754"/>
                    <a:pt x="2739" y="3819"/>
                  </a:cubicBezTo>
                  <a:cubicBezTo>
                    <a:pt x="2743" y="3821"/>
                    <a:pt x="2746" y="3822"/>
                    <a:pt x="2749" y="3822"/>
                  </a:cubicBezTo>
                  <a:cubicBezTo>
                    <a:pt x="2761" y="3822"/>
                    <a:pt x="2766" y="3806"/>
                    <a:pt x="2758" y="3791"/>
                  </a:cubicBezTo>
                  <a:cubicBezTo>
                    <a:pt x="2636" y="3641"/>
                    <a:pt x="2449" y="3538"/>
                    <a:pt x="2309" y="3407"/>
                  </a:cubicBezTo>
                  <a:cubicBezTo>
                    <a:pt x="2159" y="3276"/>
                    <a:pt x="2019" y="3155"/>
                    <a:pt x="1878" y="3014"/>
                  </a:cubicBezTo>
                  <a:cubicBezTo>
                    <a:pt x="1598" y="2724"/>
                    <a:pt x="1336" y="2425"/>
                    <a:pt x="1120" y="2107"/>
                  </a:cubicBezTo>
                  <a:cubicBezTo>
                    <a:pt x="662" y="1461"/>
                    <a:pt x="306" y="750"/>
                    <a:pt x="44" y="11"/>
                  </a:cubicBezTo>
                  <a:cubicBezTo>
                    <a:pt x="38" y="4"/>
                    <a:pt x="30" y="1"/>
                    <a:pt x="23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7;p43">
              <a:extLst>
                <a:ext uri="{FF2B5EF4-FFF2-40B4-BE49-F238E27FC236}">
                  <a16:creationId xmlns:a16="http://schemas.microsoft.com/office/drawing/2014/main" id="{F5322D0B-8311-4B88-B195-DF40C134EB9B}"/>
                </a:ext>
              </a:extLst>
            </p:cNvPr>
            <p:cNvSpPr/>
            <p:nvPr/>
          </p:nvSpPr>
          <p:spPr>
            <a:xfrm>
              <a:off x="3479825" y="4626925"/>
              <a:ext cx="33400" cy="41975"/>
            </a:xfrm>
            <a:custGeom>
              <a:avLst/>
              <a:gdLst/>
              <a:ahLst/>
              <a:cxnLst/>
              <a:rect l="l" t="t" r="r" b="b"/>
              <a:pathLst>
                <a:path w="1336" h="1679" extrusionOk="0">
                  <a:moveTo>
                    <a:pt x="24" y="1"/>
                  </a:moveTo>
                  <a:cubicBezTo>
                    <a:pt x="12" y="1"/>
                    <a:pt x="0" y="11"/>
                    <a:pt x="13" y="29"/>
                  </a:cubicBezTo>
                  <a:cubicBezTo>
                    <a:pt x="134" y="357"/>
                    <a:pt x="312" y="665"/>
                    <a:pt x="527" y="937"/>
                  </a:cubicBezTo>
                  <a:cubicBezTo>
                    <a:pt x="630" y="1077"/>
                    <a:pt x="742" y="1208"/>
                    <a:pt x="873" y="1339"/>
                  </a:cubicBezTo>
                  <a:cubicBezTo>
                    <a:pt x="995" y="1451"/>
                    <a:pt x="1135" y="1601"/>
                    <a:pt x="1285" y="1667"/>
                  </a:cubicBezTo>
                  <a:cubicBezTo>
                    <a:pt x="1291" y="1675"/>
                    <a:pt x="1298" y="1678"/>
                    <a:pt x="1305" y="1678"/>
                  </a:cubicBezTo>
                  <a:cubicBezTo>
                    <a:pt x="1321" y="1678"/>
                    <a:pt x="1336" y="1658"/>
                    <a:pt x="1323" y="1639"/>
                  </a:cubicBezTo>
                  <a:cubicBezTo>
                    <a:pt x="1276" y="1573"/>
                    <a:pt x="1201" y="1526"/>
                    <a:pt x="1145" y="1461"/>
                  </a:cubicBezTo>
                  <a:cubicBezTo>
                    <a:pt x="1089" y="1405"/>
                    <a:pt x="1014" y="1349"/>
                    <a:pt x="958" y="1292"/>
                  </a:cubicBezTo>
                  <a:cubicBezTo>
                    <a:pt x="827" y="1171"/>
                    <a:pt x="714" y="1040"/>
                    <a:pt x="602" y="899"/>
                  </a:cubicBezTo>
                  <a:cubicBezTo>
                    <a:pt x="387" y="637"/>
                    <a:pt x="200" y="329"/>
                    <a:pt x="41" y="10"/>
                  </a:cubicBezTo>
                  <a:cubicBezTo>
                    <a:pt x="37" y="4"/>
                    <a:pt x="30" y="1"/>
                    <a:pt x="24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38;p43">
              <a:extLst>
                <a:ext uri="{FF2B5EF4-FFF2-40B4-BE49-F238E27FC236}">
                  <a16:creationId xmlns:a16="http://schemas.microsoft.com/office/drawing/2014/main" id="{1E0376EA-196D-4910-8E9F-E730982C9581}"/>
                </a:ext>
              </a:extLst>
            </p:cNvPr>
            <p:cNvSpPr/>
            <p:nvPr/>
          </p:nvSpPr>
          <p:spPr>
            <a:xfrm>
              <a:off x="3534400" y="4640575"/>
              <a:ext cx="453650" cy="423250"/>
            </a:xfrm>
            <a:custGeom>
              <a:avLst/>
              <a:gdLst/>
              <a:ahLst/>
              <a:cxnLst/>
              <a:rect l="l" t="t" r="r" b="b"/>
              <a:pathLst>
                <a:path w="18146" h="16930" extrusionOk="0">
                  <a:moveTo>
                    <a:pt x="5326" y="0"/>
                  </a:moveTo>
                  <a:cubicBezTo>
                    <a:pt x="4674" y="0"/>
                    <a:pt x="4022" y="7"/>
                    <a:pt x="3369" y="16"/>
                  </a:cubicBezTo>
                  <a:cubicBezTo>
                    <a:pt x="2836" y="26"/>
                    <a:pt x="2293" y="45"/>
                    <a:pt x="1778" y="204"/>
                  </a:cubicBezTo>
                  <a:cubicBezTo>
                    <a:pt x="1273" y="372"/>
                    <a:pt x="637" y="821"/>
                    <a:pt x="543" y="1355"/>
                  </a:cubicBezTo>
                  <a:cubicBezTo>
                    <a:pt x="1" y="4190"/>
                    <a:pt x="197" y="7063"/>
                    <a:pt x="1152" y="9786"/>
                  </a:cubicBezTo>
                  <a:cubicBezTo>
                    <a:pt x="2097" y="12509"/>
                    <a:pt x="3753" y="14989"/>
                    <a:pt x="5933" y="16898"/>
                  </a:cubicBezTo>
                  <a:cubicBezTo>
                    <a:pt x="6066" y="16920"/>
                    <a:pt x="6199" y="16929"/>
                    <a:pt x="6331" y="16929"/>
                  </a:cubicBezTo>
                  <a:cubicBezTo>
                    <a:pt x="7001" y="16929"/>
                    <a:pt x="7665" y="16683"/>
                    <a:pt x="8329" y="16496"/>
                  </a:cubicBezTo>
                  <a:cubicBezTo>
                    <a:pt x="11239" y="15635"/>
                    <a:pt x="13841" y="13688"/>
                    <a:pt x="15506" y="11152"/>
                  </a:cubicBezTo>
                  <a:cubicBezTo>
                    <a:pt x="17181" y="8616"/>
                    <a:pt x="18145" y="5594"/>
                    <a:pt x="17780" y="2571"/>
                  </a:cubicBezTo>
                  <a:cubicBezTo>
                    <a:pt x="17369" y="2038"/>
                    <a:pt x="16639" y="1514"/>
                    <a:pt x="16030" y="1224"/>
                  </a:cubicBezTo>
                  <a:cubicBezTo>
                    <a:pt x="14945" y="709"/>
                    <a:pt x="13747" y="512"/>
                    <a:pt x="12549" y="372"/>
                  </a:cubicBezTo>
                  <a:cubicBezTo>
                    <a:pt x="10154" y="85"/>
                    <a:pt x="7742" y="0"/>
                    <a:pt x="5326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39;p43">
              <a:extLst>
                <a:ext uri="{FF2B5EF4-FFF2-40B4-BE49-F238E27FC236}">
                  <a16:creationId xmlns:a16="http://schemas.microsoft.com/office/drawing/2014/main" id="{FCD1B692-0248-4C42-B36E-06BC172E5218}"/>
                </a:ext>
              </a:extLst>
            </p:cNvPr>
            <p:cNvSpPr/>
            <p:nvPr/>
          </p:nvSpPr>
          <p:spPr>
            <a:xfrm>
              <a:off x="3563875" y="4738200"/>
              <a:ext cx="390400" cy="55050"/>
            </a:xfrm>
            <a:custGeom>
              <a:avLst/>
              <a:gdLst/>
              <a:ahLst/>
              <a:cxnLst/>
              <a:rect l="l" t="t" r="r" b="b"/>
              <a:pathLst>
                <a:path w="15616" h="2202" extrusionOk="0">
                  <a:moveTo>
                    <a:pt x="3973" y="1"/>
                  </a:moveTo>
                  <a:cubicBezTo>
                    <a:pt x="3803" y="1"/>
                    <a:pt x="3633" y="2"/>
                    <a:pt x="3463" y="4"/>
                  </a:cubicBezTo>
                  <a:cubicBezTo>
                    <a:pt x="2892" y="23"/>
                    <a:pt x="2331" y="42"/>
                    <a:pt x="1769" y="89"/>
                  </a:cubicBezTo>
                  <a:cubicBezTo>
                    <a:pt x="1198" y="135"/>
                    <a:pt x="609" y="163"/>
                    <a:pt x="66" y="304"/>
                  </a:cubicBezTo>
                  <a:cubicBezTo>
                    <a:pt x="1" y="313"/>
                    <a:pt x="19" y="407"/>
                    <a:pt x="75" y="407"/>
                  </a:cubicBezTo>
                  <a:cubicBezTo>
                    <a:pt x="581" y="407"/>
                    <a:pt x="1095" y="332"/>
                    <a:pt x="1591" y="304"/>
                  </a:cubicBezTo>
                  <a:cubicBezTo>
                    <a:pt x="2097" y="266"/>
                    <a:pt x="2602" y="238"/>
                    <a:pt x="3089" y="220"/>
                  </a:cubicBezTo>
                  <a:cubicBezTo>
                    <a:pt x="3406" y="208"/>
                    <a:pt x="3723" y="203"/>
                    <a:pt x="4040" y="203"/>
                  </a:cubicBezTo>
                  <a:cubicBezTo>
                    <a:pt x="4734" y="203"/>
                    <a:pt x="5427" y="228"/>
                    <a:pt x="6121" y="266"/>
                  </a:cubicBezTo>
                  <a:cubicBezTo>
                    <a:pt x="8133" y="397"/>
                    <a:pt x="10144" y="706"/>
                    <a:pt x="12110" y="1202"/>
                  </a:cubicBezTo>
                  <a:cubicBezTo>
                    <a:pt x="13223" y="1483"/>
                    <a:pt x="14318" y="1810"/>
                    <a:pt x="15394" y="2185"/>
                  </a:cubicBezTo>
                  <a:cubicBezTo>
                    <a:pt x="15418" y="2196"/>
                    <a:pt x="15441" y="2201"/>
                    <a:pt x="15460" y="2201"/>
                  </a:cubicBezTo>
                  <a:cubicBezTo>
                    <a:pt x="15586" y="2201"/>
                    <a:pt x="15616" y="1999"/>
                    <a:pt x="15478" y="1951"/>
                  </a:cubicBezTo>
                  <a:cubicBezTo>
                    <a:pt x="13560" y="1240"/>
                    <a:pt x="11576" y="753"/>
                    <a:pt x="9546" y="425"/>
                  </a:cubicBezTo>
                  <a:cubicBezTo>
                    <a:pt x="7701" y="142"/>
                    <a:pt x="5841" y="1"/>
                    <a:pt x="39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0;p43">
              <a:extLst>
                <a:ext uri="{FF2B5EF4-FFF2-40B4-BE49-F238E27FC236}">
                  <a16:creationId xmlns:a16="http://schemas.microsoft.com/office/drawing/2014/main" id="{323E6600-AACE-4E0C-A28D-869B4B600CA6}"/>
                </a:ext>
              </a:extLst>
            </p:cNvPr>
            <p:cNvSpPr/>
            <p:nvPr/>
          </p:nvSpPr>
          <p:spPr>
            <a:xfrm>
              <a:off x="3697400" y="4708775"/>
              <a:ext cx="106300" cy="95125"/>
            </a:xfrm>
            <a:custGeom>
              <a:avLst/>
              <a:gdLst/>
              <a:ahLst/>
              <a:cxnLst/>
              <a:rect l="l" t="t" r="r" b="b"/>
              <a:pathLst>
                <a:path w="4252" h="3805" extrusionOk="0">
                  <a:moveTo>
                    <a:pt x="2181" y="0"/>
                  </a:moveTo>
                  <a:cubicBezTo>
                    <a:pt x="2154" y="0"/>
                    <a:pt x="2126" y="1"/>
                    <a:pt x="2099" y="2"/>
                  </a:cubicBezTo>
                  <a:cubicBezTo>
                    <a:pt x="1304" y="40"/>
                    <a:pt x="574" y="620"/>
                    <a:pt x="359" y="1397"/>
                  </a:cubicBezTo>
                  <a:cubicBezTo>
                    <a:pt x="1" y="2700"/>
                    <a:pt x="1093" y="3805"/>
                    <a:pt x="2253" y="3805"/>
                  </a:cubicBezTo>
                  <a:cubicBezTo>
                    <a:pt x="2642" y="3805"/>
                    <a:pt x="3038" y="3681"/>
                    <a:pt x="3390" y="3399"/>
                  </a:cubicBezTo>
                  <a:cubicBezTo>
                    <a:pt x="4008" y="2894"/>
                    <a:pt x="4251" y="1977"/>
                    <a:pt x="3971" y="1228"/>
                  </a:cubicBezTo>
                  <a:cubicBezTo>
                    <a:pt x="3699" y="505"/>
                    <a:pt x="2948" y="0"/>
                    <a:pt x="2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41;p43">
              <a:extLst>
                <a:ext uri="{FF2B5EF4-FFF2-40B4-BE49-F238E27FC236}">
                  <a16:creationId xmlns:a16="http://schemas.microsoft.com/office/drawing/2014/main" id="{FFBF3BC0-C23B-4CC6-AB88-708949525DF1}"/>
                </a:ext>
              </a:extLst>
            </p:cNvPr>
            <p:cNvSpPr/>
            <p:nvPr/>
          </p:nvSpPr>
          <p:spPr>
            <a:xfrm>
              <a:off x="3707400" y="4717650"/>
              <a:ext cx="87400" cy="77500"/>
            </a:xfrm>
            <a:custGeom>
              <a:avLst/>
              <a:gdLst/>
              <a:ahLst/>
              <a:cxnLst/>
              <a:rect l="l" t="t" r="r" b="b"/>
              <a:pathLst>
                <a:path w="3496" h="3100" extrusionOk="0">
                  <a:moveTo>
                    <a:pt x="1807" y="1"/>
                  </a:moveTo>
                  <a:cubicBezTo>
                    <a:pt x="1780" y="1"/>
                    <a:pt x="1754" y="1"/>
                    <a:pt x="1727" y="3"/>
                  </a:cubicBezTo>
                  <a:cubicBezTo>
                    <a:pt x="1072" y="22"/>
                    <a:pt x="473" y="499"/>
                    <a:pt x="295" y="1135"/>
                  </a:cubicBezTo>
                  <a:cubicBezTo>
                    <a:pt x="1" y="2202"/>
                    <a:pt x="900" y="3100"/>
                    <a:pt x="1850" y="3100"/>
                  </a:cubicBezTo>
                  <a:cubicBezTo>
                    <a:pt x="2167" y="3100"/>
                    <a:pt x="2490" y="3000"/>
                    <a:pt x="2775" y="2773"/>
                  </a:cubicBezTo>
                  <a:cubicBezTo>
                    <a:pt x="3290" y="2361"/>
                    <a:pt x="3496" y="1612"/>
                    <a:pt x="3262" y="1004"/>
                  </a:cubicBezTo>
                  <a:cubicBezTo>
                    <a:pt x="3037" y="421"/>
                    <a:pt x="2434" y="1"/>
                    <a:pt x="1807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42;p43">
              <a:extLst>
                <a:ext uri="{FF2B5EF4-FFF2-40B4-BE49-F238E27FC236}">
                  <a16:creationId xmlns:a16="http://schemas.microsoft.com/office/drawing/2014/main" id="{4ED60246-71C4-4E2A-A5E9-B68E3B290E36}"/>
                </a:ext>
              </a:extLst>
            </p:cNvPr>
            <p:cNvSpPr/>
            <p:nvPr/>
          </p:nvSpPr>
          <p:spPr>
            <a:xfrm>
              <a:off x="3978900" y="4710225"/>
              <a:ext cx="3525" cy="54525"/>
            </a:xfrm>
            <a:custGeom>
              <a:avLst/>
              <a:gdLst/>
              <a:ahLst/>
              <a:cxnLst/>
              <a:rect l="l" t="t" r="r" b="b"/>
              <a:pathLst>
                <a:path w="141" h="2181" extrusionOk="0">
                  <a:moveTo>
                    <a:pt x="76" y="0"/>
                  </a:moveTo>
                  <a:cubicBezTo>
                    <a:pt x="59" y="0"/>
                    <a:pt x="42" y="10"/>
                    <a:pt x="38" y="28"/>
                  </a:cubicBezTo>
                  <a:cubicBezTo>
                    <a:pt x="0" y="206"/>
                    <a:pt x="28" y="403"/>
                    <a:pt x="28" y="581"/>
                  </a:cubicBezTo>
                  <a:lnTo>
                    <a:pt x="28" y="1123"/>
                  </a:lnTo>
                  <a:lnTo>
                    <a:pt x="28" y="1675"/>
                  </a:lnTo>
                  <a:lnTo>
                    <a:pt x="28" y="1966"/>
                  </a:lnTo>
                  <a:cubicBezTo>
                    <a:pt x="28" y="2040"/>
                    <a:pt x="10" y="2125"/>
                    <a:pt x="56" y="2181"/>
                  </a:cubicBezTo>
                  <a:lnTo>
                    <a:pt x="66" y="2181"/>
                  </a:lnTo>
                  <a:cubicBezTo>
                    <a:pt x="122" y="2125"/>
                    <a:pt x="103" y="2040"/>
                    <a:pt x="103" y="1966"/>
                  </a:cubicBezTo>
                  <a:lnTo>
                    <a:pt x="113" y="1675"/>
                  </a:lnTo>
                  <a:cubicBezTo>
                    <a:pt x="113" y="1488"/>
                    <a:pt x="131" y="1310"/>
                    <a:pt x="131" y="1123"/>
                  </a:cubicBezTo>
                  <a:lnTo>
                    <a:pt x="131" y="581"/>
                  </a:lnTo>
                  <a:cubicBezTo>
                    <a:pt x="122" y="403"/>
                    <a:pt x="141" y="206"/>
                    <a:pt x="122" y="28"/>
                  </a:cubicBezTo>
                  <a:cubicBezTo>
                    <a:pt x="113" y="10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43;p43">
              <a:extLst>
                <a:ext uri="{FF2B5EF4-FFF2-40B4-BE49-F238E27FC236}">
                  <a16:creationId xmlns:a16="http://schemas.microsoft.com/office/drawing/2014/main" id="{29134826-928E-40A6-80DF-A012EF7C9DAE}"/>
                </a:ext>
              </a:extLst>
            </p:cNvPr>
            <p:cNvSpPr/>
            <p:nvPr/>
          </p:nvSpPr>
          <p:spPr>
            <a:xfrm>
              <a:off x="3540025" y="4644025"/>
              <a:ext cx="43750" cy="74350"/>
            </a:xfrm>
            <a:custGeom>
              <a:avLst/>
              <a:gdLst/>
              <a:ahLst/>
              <a:cxnLst/>
              <a:rect l="l" t="t" r="r" b="b"/>
              <a:pathLst>
                <a:path w="1750" h="2974" extrusionOk="0">
                  <a:moveTo>
                    <a:pt x="1694" y="0"/>
                  </a:moveTo>
                  <a:cubicBezTo>
                    <a:pt x="1123" y="47"/>
                    <a:pt x="655" y="440"/>
                    <a:pt x="384" y="936"/>
                  </a:cubicBezTo>
                  <a:cubicBezTo>
                    <a:pt x="225" y="1226"/>
                    <a:pt x="140" y="1563"/>
                    <a:pt x="94" y="1890"/>
                  </a:cubicBezTo>
                  <a:cubicBezTo>
                    <a:pt x="66" y="2068"/>
                    <a:pt x="47" y="2255"/>
                    <a:pt x="47" y="2433"/>
                  </a:cubicBezTo>
                  <a:cubicBezTo>
                    <a:pt x="38" y="2592"/>
                    <a:pt x="0" y="2817"/>
                    <a:pt x="56" y="2967"/>
                  </a:cubicBezTo>
                  <a:cubicBezTo>
                    <a:pt x="56" y="2971"/>
                    <a:pt x="59" y="2974"/>
                    <a:pt x="63" y="2974"/>
                  </a:cubicBezTo>
                  <a:cubicBezTo>
                    <a:pt x="68" y="2974"/>
                    <a:pt x="75" y="2971"/>
                    <a:pt x="84" y="2967"/>
                  </a:cubicBezTo>
                  <a:cubicBezTo>
                    <a:pt x="131" y="2845"/>
                    <a:pt x="112" y="2695"/>
                    <a:pt x="112" y="2564"/>
                  </a:cubicBezTo>
                  <a:cubicBezTo>
                    <a:pt x="131" y="2405"/>
                    <a:pt x="140" y="2255"/>
                    <a:pt x="150" y="2087"/>
                  </a:cubicBezTo>
                  <a:cubicBezTo>
                    <a:pt x="187" y="1741"/>
                    <a:pt x="253" y="1385"/>
                    <a:pt x="412" y="1067"/>
                  </a:cubicBezTo>
                  <a:cubicBezTo>
                    <a:pt x="655" y="571"/>
                    <a:pt x="1114" y="131"/>
                    <a:pt x="1694" y="84"/>
                  </a:cubicBezTo>
                  <a:cubicBezTo>
                    <a:pt x="1699" y="86"/>
                    <a:pt x="1703" y="87"/>
                    <a:pt x="1707" y="87"/>
                  </a:cubicBezTo>
                  <a:cubicBezTo>
                    <a:pt x="1750" y="87"/>
                    <a:pt x="1745" y="0"/>
                    <a:pt x="1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44;p43">
              <a:extLst>
                <a:ext uri="{FF2B5EF4-FFF2-40B4-BE49-F238E27FC236}">
                  <a16:creationId xmlns:a16="http://schemas.microsoft.com/office/drawing/2014/main" id="{19EEFFC5-D7E3-4565-9E3B-888EB34E646A}"/>
                </a:ext>
              </a:extLst>
            </p:cNvPr>
            <p:cNvSpPr/>
            <p:nvPr/>
          </p:nvSpPr>
          <p:spPr>
            <a:xfrm>
              <a:off x="3596400" y="4638625"/>
              <a:ext cx="344350" cy="34175"/>
            </a:xfrm>
            <a:custGeom>
              <a:avLst/>
              <a:gdLst/>
              <a:ahLst/>
              <a:cxnLst/>
              <a:rect l="l" t="t" r="r" b="b"/>
              <a:pathLst>
                <a:path w="13774" h="1367" extrusionOk="0">
                  <a:moveTo>
                    <a:pt x="3191" y="1"/>
                  </a:moveTo>
                  <a:cubicBezTo>
                    <a:pt x="2143" y="1"/>
                    <a:pt x="1086" y="10"/>
                    <a:pt x="47" y="85"/>
                  </a:cubicBezTo>
                  <a:cubicBezTo>
                    <a:pt x="0" y="85"/>
                    <a:pt x="0" y="151"/>
                    <a:pt x="47" y="151"/>
                  </a:cubicBezTo>
                  <a:cubicBezTo>
                    <a:pt x="1008" y="131"/>
                    <a:pt x="1971" y="118"/>
                    <a:pt x="2933" y="118"/>
                  </a:cubicBezTo>
                  <a:cubicBezTo>
                    <a:pt x="5616" y="118"/>
                    <a:pt x="8300" y="220"/>
                    <a:pt x="10958" y="572"/>
                  </a:cubicBezTo>
                  <a:cubicBezTo>
                    <a:pt x="11894" y="703"/>
                    <a:pt x="12830" y="899"/>
                    <a:pt x="13663" y="1358"/>
                  </a:cubicBezTo>
                  <a:cubicBezTo>
                    <a:pt x="13672" y="1364"/>
                    <a:pt x="13681" y="1366"/>
                    <a:pt x="13690" y="1366"/>
                  </a:cubicBezTo>
                  <a:cubicBezTo>
                    <a:pt x="13737" y="1366"/>
                    <a:pt x="13774" y="1296"/>
                    <a:pt x="13719" y="1264"/>
                  </a:cubicBezTo>
                  <a:cubicBezTo>
                    <a:pt x="12998" y="862"/>
                    <a:pt x="12203" y="656"/>
                    <a:pt x="11379" y="525"/>
                  </a:cubicBezTo>
                  <a:cubicBezTo>
                    <a:pt x="10519" y="385"/>
                    <a:pt x="9639" y="319"/>
                    <a:pt x="8759" y="244"/>
                  </a:cubicBezTo>
                  <a:cubicBezTo>
                    <a:pt x="6916" y="94"/>
                    <a:pt x="5054" y="10"/>
                    <a:pt x="3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45;p43">
              <a:extLst>
                <a:ext uri="{FF2B5EF4-FFF2-40B4-BE49-F238E27FC236}">
                  <a16:creationId xmlns:a16="http://schemas.microsoft.com/office/drawing/2014/main" id="{5B0633AE-5DB7-4C1B-88C9-7E81C8A86B7D}"/>
                </a:ext>
              </a:extLst>
            </p:cNvPr>
            <p:cNvSpPr/>
            <p:nvPr/>
          </p:nvSpPr>
          <p:spPr>
            <a:xfrm>
              <a:off x="3727775" y="4836075"/>
              <a:ext cx="202850" cy="204350"/>
            </a:xfrm>
            <a:custGeom>
              <a:avLst/>
              <a:gdLst/>
              <a:ahLst/>
              <a:cxnLst/>
              <a:rect l="l" t="t" r="r" b="b"/>
              <a:pathLst>
                <a:path w="8114" h="8174" extrusionOk="0">
                  <a:moveTo>
                    <a:pt x="8060" y="0"/>
                  </a:moveTo>
                  <a:cubicBezTo>
                    <a:pt x="8041" y="0"/>
                    <a:pt x="8022" y="12"/>
                    <a:pt x="8015" y="38"/>
                  </a:cubicBezTo>
                  <a:cubicBezTo>
                    <a:pt x="7575" y="1536"/>
                    <a:pt x="6901" y="2949"/>
                    <a:pt x="5937" y="4174"/>
                  </a:cubicBezTo>
                  <a:cubicBezTo>
                    <a:pt x="4992" y="5382"/>
                    <a:pt x="3813" y="6374"/>
                    <a:pt x="2475" y="7103"/>
                  </a:cubicBezTo>
                  <a:cubicBezTo>
                    <a:pt x="1708" y="7525"/>
                    <a:pt x="884" y="7833"/>
                    <a:pt x="42" y="8105"/>
                  </a:cubicBezTo>
                  <a:cubicBezTo>
                    <a:pt x="0" y="8113"/>
                    <a:pt x="18" y="8173"/>
                    <a:pt x="55" y="8173"/>
                  </a:cubicBezTo>
                  <a:cubicBezTo>
                    <a:pt x="60" y="8173"/>
                    <a:pt x="65" y="8172"/>
                    <a:pt x="70" y="8170"/>
                  </a:cubicBezTo>
                  <a:cubicBezTo>
                    <a:pt x="1577" y="7833"/>
                    <a:pt x="3008" y="7057"/>
                    <a:pt x="4206" y="6093"/>
                  </a:cubicBezTo>
                  <a:cubicBezTo>
                    <a:pt x="5441" y="5110"/>
                    <a:pt x="6452" y="3884"/>
                    <a:pt x="7182" y="2490"/>
                  </a:cubicBezTo>
                  <a:cubicBezTo>
                    <a:pt x="7594" y="1723"/>
                    <a:pt x="7902" y="899"/>
                    <a:pt x="8108" y="57"/>
                  </a:cubicBezTo>
                  <a:cubicBezTo>
                    <a:pt x="8114" y="24"/>
                    <a:pt x="8087" y="0"/>
                    <a:pt x="8060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46;p43">
              <a:extLst>
                <a:ext uri="{FF2B5EF4-FFF2-40B4-BE49-F238E27FC236}">
                  <a16:creationId xmlns:a16="http://schemas.microsoft.com/office/drawing/2014/main" id="{D2128C1B-29B0-4397-8A5C-AEC87D5D317F}"/>
                </a:ext>
              </a:extLst>
            </p:cNvPr>
            <p:cNvSpPr/>
            <p:nvPr/>
          </p:nvSpPr>
          <p:spPr>
            <a:xfrm>
              <a:off x="3766650" y="4869800"/>
              <a:ext cx="128825" cy="137750"/>
            </a:xfrm>
            <a:custGeom>
              <a:avLst/>
              <a:gdLst/>
              <a:ahLst/>
              <a:cxnLst/>
              <a:rect l="l" t="t" r="r" b="b"/>
              <a:pathLst>
                <a:path w="5153" h="5510" extrusionOk="0">
                  <a:moveTo>
                    <a:pt x="5100" y="0"/>
                  </a:moveTo>
                  <a:cubicBezTo>
                    <a:pt x="5088" y="0"/>
                    <a:pt x="5078" y="6"/>
                    <a:pt x="5075" y="18"/>
                  </a:cubicBezTo>
                  <a:cubicBezTo>
                    <a:pt x="4869" y="449"/>
                    <a:pt x="4691" y="907"/>
                    <a:pt x="4438" y="1328"/>
                  </a:cubicBezTo>
                  <a:cubicBezTo>
                    <a:pt x="4195" y="1777"/>
                    <a:pt x="3914" y="2199"/>
                    <a:pt x="3596" y="2592"/>
                  </a:cubicBezTo>
                  <a:cubicBezTo>
                    <a:pt x="2988" y="3368"/>
                    <a:pt x="2267" y="4042"/>
                    <a:pt x="1472" y="4613"/>
                  </a:cubicBezTo>
                  <a:cubicBezTo>
                    <a:pt x="1013" y="4940"/>
                    <a:pt x="536" y="5221"/>
                    <a:pt x="31" y="5455"/>
                  </a:cubicBezTo>
                  <a:cubicBezTo>
                    <a:pt x="1" y="5470"/>
                    <a:pt x="19" y="5510"/>
                    <a:pt x="47" y="5510"/>
                  </a:cubicBezTo>
                  <a:cubicBezTo>
                    <a:pt x="54" y="5510"/>
                    <a:pt x="61" y="5507"/>
                    <a:pt x="68" y="5502"/>
                  </a:cubicBezTo>
                  <a:cubicBezTo>
                    <a:pt x="1884" y="4678"/>
                    <a:pt x="3409" y="3275"/>
                    <a:pt x="4429" y="1562"/>
                  </a:cubicBezTo>
                  <a:cubicBezTo>
                    <a:pt x="4710" y="1094"/>
                    <a:pt x="4991" y="580"/>
                    <a:pt x="5140" y="46"/>
                  </a:cubicBezTo>
                  <a:cubicBezTo>
                    <a:pt x="5153" y="21"/>
                    <a:pt x="5124" y="0"/>
                    <a:pt x="5100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47;p43">
              <a:extLst>
                <a:ext uri="{FF2B5EF4-FFF2-40B4-BE49-F238E27FC236}">
                  <a16:creationId xmlns:a16="http://schemas.microsoft.com/office/drawing/2014/main" id="{3756D1C7-635E-4CED-A670-923BB62B9FFC}"/>
                </a:ext>
              </a:extLst>
            </p:cNvPr>
            <p:cNvSpPr/>
            <p:nvPr/>
          </p:nvSpPr>
          <p:spPr>
            <a:xfrm>
              <a:off x="3742300" y="4729650"/>
              <a:ext cx="9925" cy="9575"/>
            </a:xfrm>
            <a:custGeom>
              <a:avLst/>
              <a:gdLst/>
              <a:ahLst/>
              <a:cxnLst/>
              <a:rect l="l" t="t" r="r" b="b"/>
              <a:pathLst>
                <a:path w="397" h="383" extrusionOk="0">
                  <a:moveTo>
                    <a:pt x="247" y="0"/>
                  </a:moveTo>
                  <a:cubicBezTo>
                    <a:pt x="163" y="0"/>
                    <a:pt x="78" y="47"/>
                    <a:pt x="50" y="112"/>
                  </a:cubicBezTo>
                  <a:cubicBezTo>
                    <a:pt x="1" y="229"/>
                    <a:pt x="39" y="382"/>
                    <a:pt x="153" y="382"/>
                  </a:cubicBezTo>
                  <a:cubicBezTo>
                    <a:pt x="168" y="382"/>
                    <a:pt x="183" y="380"/>
                    <a:pt x="200" y="374"/>
                  </a:cubicBezTo>
                  <a:cubicBezTo>
                    <a:pt x="247" y="365"/>
                    <a:pt x="303" y="337"/>
                    <a:pt x="340" y="300"/>
                  </a:cubicBezTo>
                  <a:cubicBezTo>
                    <a:pt x="378" y="271"/>
                    <a:pt x="397" y="225"/>
                    <a:pt x="397" y="159"/>
                  </a:cubicBezTo>
                  <a:cubicBezTo>
                    <a:pt x="397" y="84"/>
                    <a:pt x="331" y="9"/>
                    <a:pt x="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48;p43">
              <a:extLst>
                <a:ext uri="{FF2B5EF4-FFF2-40B4-BE49-F238E27FC236}">
                  <a16:creationId xmlns:a16="http://schemas.microsoft.com/office/drawing/2014/main" id="{BAD609BB-9AA2-4D12-B403-E9CCE91501B3}"/>
                </a:ext>
              </a:extLst>
            </p:cNvPr>
            <p:cNvSpPr/>
            <p:nvPr/>
          </p:nvSpPr>
          <p:spPr>
            <a:xfrm>
              <a:off x="3729975" y="4743200"/>
              <a:ext cx="6350" cy="6900"/>
            </a:xfrm>
            <a:custGeom>
              <a:avLst/>
              <a:gdLst/>
              <a:ahLst/>
              <a:cxnLst/>
              <a:rect l="l" t="t" r="r" b="b"/>
              <a:pathLst>
                <a:path w="254" h="276" extrusionOk="0">
                  <a:moveTo>
                    <a:pt x="131" y="1"/>
                  </a:moveTo>
                  <a:cubicBezTo>
                    <a:pt x="118" y="1"/>
                    <a:pt x="105" y="3"/>
                    <a:pt x="94" y="10"/>
                  </a:cubicBezTo>
                  <a:cubicBezTo>
                    <a:pt x="47" y="29"/>
                    <a:pt x="1" y="76"/>
                    <a:pt x="1" y="132"/>
                  </a:cubicBezTo>
                  <a:cubicBezTo>
                    <a:pt x="1" y="204"/>
                    <a:pt x="50" y="275"/>
                    <a:pt x="111" y="275"/>
                  </a:cubicBezTo>
                  <a:cubicBezTo>
                    <a:pt x="130" y="275"/>
                    <a:pt x="149" y="269"/>
                    <a:pt x="169" y="253"/>
                  </a:cubicBezTo>
                  <a:cubicBezTo>
                    <a:pt x="207" y="225"/>
                    <a:pt x="225" y="207"/>
                    <a:pt x="235" y="169"/>
                  </a:cubicBezTo>
                  <a:cubicBezTo>
                    <a:pt x="253" y="132"/>
                    <a:pt x="253" y="104"/>
                    <a:pt x="235" y="66"/>
                  </a:cubicBezTo>
                  <a:cubicBezTo>
                    <a:pt x="220" y="31"/>
                    <a:pt x="174" y="1"/>
                    <a:pt x="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9;p43">
              <a:extLst>
                <a:ext uri="{FF2B5EF4-FFF2-40B4-BE49-F238E27FC236}">
                  <a16:creationId xmlns:a16="http://schemas.microsoft.com/office/drawing/2014/main" id="{B5AD6D54-AD9D-4D85-A2BE-FEDC8C00CBC2}"/>
                </a:ext>
              </a:extLst>
            </p:cNvPr>
            <p:cNvSpPr/>
            <p:nvPr/>
          </p:nvSpPr>
          <p:spPr>
            <a:xfrm>
              <a:off x="3803200" y="4255275"/>
              <a:ext cx="41425" cy="86750"/>
            </a:xfrm>
            <a:custGeom>
              <a:avLst/>
              <a:gdLst/>
              <a:ahLst/>
              <a:cxnLst/>
              <a:rect l="l" t="t" r="r" b="b"/>
              <a:pathLst>
                <a:path w="1657" h="3470" extrusionOk="0">
                  <a:moveTo>
                    <a:pt x="1479" y="0"/>
                  </a:moveTo>
                  <a:cubicBezTo>
                    <a:pt x="1453" y="0"/>
                    <a:pt x="1430" y="10"/>
                    <a:pt x="1414" y="35"/>
                  </a:cubicBezTo>
                  <a:cubicBezTo>
                    <a:pt x="665" y="1008"/>
                    <a:pt x="160" y="2178"/>
                    <a:pt x="1" y="3394"/>
                  </a:cubicBezTo>
                  <a:cubicBezTo>
                    <a:pt x="120" y="3446"/>
                    <a:pt x="271" y="3469"/>
                    <a:pt x="422" y="3469"/>
                  </a:cubicBezTo>
                  <a:cubicBezTo>
                    <a:pt x="518" y="3469"/>
                    <a:pt x="615" y="3459"/>
                    <a:pt x="702" y="3441"/>
                  </a:cubicBezTo>
                  <a:cubicBezTo>
                    <a:pt x="702" y="2374"/>
                    <a:pt x="1002" y="1307"/>
                    <a:pt x="1554" y="400"/>
                  </a:cubicBezTo>
                  <a:cubicBezTo>
                    <a:pt x="1601" y="316"/>
                    <a:pt x="1657" y="222"/>
                    <a:pt x="1638" y="128"/>
                  </a:cubicBezTo>
                  <a:cubicBezTo>
                    <a:pt x="1618" y="62"/>
                    <a:pt x="1542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50;p43">
              <a:extLst>
                <a:ext uri="{FF2B5EF4-FFF2-40B4-BE49-F238E27FC236}">
                  <a16:creationId xmlns:a16="http://schemas.microsoft.com/office/drawing/2014/main" id="{039F6167-A06B-4859-BC31-0679A9856152}"/>
                </a:ext>
              </a:extLst>
            </p:cNvPr>
            <p:cNvSpPr/>
            <p:nvPr/>
          </p:nvSpPr>
          <p:spPr>
            <a:xfrm>
              <a:off x="3825200" y="4216875"/>
              <a:ext cx="47050" cy="48100"/>
            </a:xfrm>
            <a:custGeom>
              <a:avLst/>
              <a:gdLst/>
              <a:ahLst/>
              <a:cxnLst/>
              <a:rect l="l" t="t" r="r" b="b"/>
              <a:pathLst>
                <a:path w="1882" h="1924" extrusionOk="0">
                  <a:moveTo>
                    <a:pt x="1127" y="1"/>
                  </a:moveTo>
                  <a:cubicBezTo>
                    <a:pt x="970" y="1"/>
                    <a:pt x="808" y="46"/>
                    <a:pt x="665" y="120"/>
                  </a:cubicBezTo>
                  <a:cubicBezTo>
                    <a:pt x="421" y="251"/>
                    <a:pt x="206" y="457"/>
                    <a:pt x="103" y="719"/>
                  </a:cubicBezTo>
                  <a:cubicBezTo>
                    <a:pt x="0" y="972"/>
                    <a:pt x="0" y="1281"/>
                    <a:pt x="141" y="1524"/>
                  </a:cubicBezTo>
                  <a:cubicBezTo>
                    <a:pt x="293" y="1803"/>
                    <a:pt x="541" y="1924"/>
                    <a:pt x="801" y="1924"/>
                  </a:cubicBezTo>
                  <a:cubicBezTo>
                    <a:pt x="1098" y="1924"/>
                    <a:pt x="1410" y="1765"/>
                    <a:pt x="1610" y="1505"/>
                  </a:cubicBezTo>
                  <a:cubicBezTo>
                    <a:pt x="1806" y="1234"/>
                    <a:pt x="1881" y="878"/>
                    <a:pt x="1797" y="570"/>
                  </a:cubicBezTo>
                  <a:cubicBezTo>
                    <a:pt x="1750" y="392"/>
                    <a:pt x="1657" y="223"/>
                    <a:pt x="1516" y="120"/>
                  </a:cubicBezTo>
                  <a:cubicBezTo>
                    <a:pt x="1402" y="37"/>
                    <a:pt x="1266" y="1"/>
                    <a:pt x="1127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51;p43">
              <a:extLst>
                <a:ext uri="{FF2B5EF4-FFF2-40B4-BE49-F238E27FC236}">
                  <a16:creationId xmlns:a16="http://schemas.microsoft.com/office/drawing/2014/main" id="{DBF72EBD-B6F8-4A5D-9735-4665C1633B4B}"/>
                </a:ext>
              </a:extLst>
            </p:cNvPr>
            <p:cNvSpPr/>
            <p:nvPr/>
          </p:nvSpPr>
          <p:spPr>
            <a:xfrm>
              <a:off x="3832925" y="4232125"/>
              <a:ext cx="35800" cy="28275"/>
            </a:xfrm>
            <a:custGeom>
              <a:avLst/>
              <a:gdLst/>
              <a:ahLst/>
              <a:cxnLst/>
              <a:rect l="l" t="t" r="r" b="b"/>
              <a:pathLst>
                <a:path w="1432" h="1131" extrusionOk="0">
                  <a:moveTo>
                    <a:pt x="1296" y="1"/>
                  </a:moveTo>
                  <a:cubicBezTo>
                    <a:pt x="1273" y="1"/>
                    <a:pt x="1248" y="23"/>
                    <a:pt x="1254" y="53"/>
                  </a:cubicBezTo>
                  <a:cubicBezTo>
                    <a:pt x="1338" y="362"/>
                    <a:pt x="1207" y="727"/>
                    <a:pt x="936" y="914"/>
                  </a:cubicBezTo>
                  <a:cubicBezTo>
                    <a:pt x="807" y="1000"/>
                    <a:pt x="655" y="1046"/>
                    <a:pt x="501" y="1046"/>
                  </a:cubicBezTo>
                  <a:cubicBezTo>
                    <a:pt x="487" y="1046"/>
                    <a:pt x="473" y="1046"/>
                    <a:pt x="459" y="1045"/>
                  </a:cubicBezTo>
                  <a:cubicBezTo>
                    <a:pt x="374" y="1045"/>
                    <a:pt x="300" y="1017"/>
                    <a:pt x="215" y="989"/>
                  </a:cubicBezTo>
                  <a:cubicBezTo>
                    <a:pt x="169" y="970"/>
                    <a:pt x="131" y="951"/>
                    <a:pt x="94" y="923"/>
                  </a:cubicBezTo>
                  <a:cubicBezTo>
                    <a:pt x="79" y="916"/>
                    <a:pt x="57" y="902"/>
                    <a:pt x="35" y="902"/>
                  </a:cubicBezTo>
                  <a:cubicBezTo>
                    <a:pt x="30" y="902"/>
                    <a:pt x="24" y="903"/>
                    <a:pt x="19" y="905"/>
                  </a:cubicBezTo>
                  <a:lnTo>
                    <a:pt x="0" y="914"/>
                  </a:lnTo>
                  <a:cubicBezTo>
                    <a:pt x="0" y="980"/>
                    <a:pt x="131" y="1036"/>
                    <a:pt x="187" y="1064"/>
                  </a:cubicBezTo>
                  <a:cubicBezTo>
                    <a:pt x="271" y="1101"/>
                    <a:pt x="365" y="1129"/>
                    <a:pt x="449" y="1129"/>
                  </a:cubicBezTo>
                  <a:cubicBezTo>
                    <a:pt x="465" y="1130"/>
                    <a:pt x="480" y="1130"/>
                    <a:pt x="496" y="1130"/>
                  </a:cubicBezTo>
                  <a:cubicBezTo>
                    <a:pt x="669" y="1130"/>
                    <a:pt x="847" y="1083"/>
                    <a:pt x="1001" y="980"/>
                  </a:cubicBezTo>
                  <a:cubicBezTo>
                    <a:pt x="1291" y="774"/>
                    <a:pt x="1432" y="381"/>
                    <a:pt x="1329" y="25"/>
                  </a:cubicBezTo>
                  <a:cubicBezTo>
                    <a:pt x="1322" y="8"/>
                    <a:pt x="1309" y="1"/>
                    <a:pt x="1296" y="1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52;p43">
              <a:extLst>
                <a:ext uri="{FF2B5EF4-FFF2-40B4-BE49-F238E27FC236}">
                  <a16:creationId xmlns:a16="http://schemas.microsoft.com/office/drawing/2014/main" id="{A3FC5477-E89C-49F3-A578-A51CE8BAD054}"/>
                </a:ext>
              </a:extLst>
            </p:cNvPr>
            <p:cNvSpPr/>
            <p:nvPr/>
          </p:nvSpPr>
          <p:spPr>
            <a:xfrm>
              <a:off x="3588900" y="4325950"/>
              <a:ext cx="379500" cy="276200"/>
            </a:xfrm>
            <a:custGeom>
              <a:avLst/>
              <a:gdLst/>
              <a:ahLst/>
              <a:cxnLst/>
              <a:rect l="l" t="t" r="r" b="b"/>
              <a:pathLst>
                <a:path w="15180" h="11048" extrusionOk="0">
                  <a:moveTo>
                    <a:pt x="8193" y="0"/>
                  </a:moveTo>
                  <a:cubicBezTo>
                    <a:pt x="6763" y="0"/>
                    <a:pt x="5328" y="370"/>
                    <a:pt x="4053" y="1007"/>
                  </a:cubicBezTo>
                  <a:cubicBezTo>
                    <a:pt x="2930" y="1569"/>
                    <a:pt x="1919" y="2336"/>
                    <a:pt x="1180" y="3328"/>
                  </a:cubicBezTo>
                  <a:cubicBezTo>
                    <a:pt x="441" y="4320"/>
                    <a:pt x="1" y="5536"/>
                    <a:pt x="57" y="6762"/>
                  </a:cubicBezTo>
                  <a:cubicBezTo>
                    <a:pt x="76" y="7389"/>
                    <a:pt x="254" y="7997"/>
                    <a:pt x="544" y="8568"/>
                  </a:cubicBezTo>
                  <a:cubicBezTo>
                    <a:pt x="806" y="9055"/>
                    <a:pt x="1068" y="9410"/>
                    <a:pt x="1517" y="9747"/>
                  </a:cubicBezTo>
                  <a:cubicBezTo>
                    <a:pt x="1975" y="10103"/>
                    <a:pt x="3098" y="10449"/>
                    <a:pt x="3669" y="10571"/>
                  </a:cubicBezTo>
                  <a:cubicBezTo>
                    <a:pt x="5063" y="10852"/>
                    <a:pt x="6149" y="10898"/>
                    <a:pt x="7571" y="10992"/>
                  </a:cubicBezTo>
                  <a:cubicBezTo>
                    <a:pt x="8111" y="11025"/>
                    <a:pt x="8647" y="11047"/>
                    <a:pt x="9178" y="11047"/>
                  </a:cubicBezTo>
                  <a:cubicBezTo>
                    <a:pt x="10598" y="11047"/>
                    <a:pt x="11984" y="10889"/>
                    <a:pt x="13326" y="10365"/>
                  </a:cubicBezTo>
                  <a:cubicBezTo>
                    <a:pt x="13879" y="10159"/>
                    <a:pt x="14534" y="9747"/>
                    <a:pt x="14842" y="9261"/>
                  </a:cubicBezTo>
                  <a:cubicBezTo>
                    <a:pt x="15104" y="8821"/>
                    <a:pt x="15142" y="8288"/>
                    <a:pt x="15161" y="7782"/>
                  </a:cubicBezTo>
                  <a:cubicBezTo>
                    <a:pt x="15179" y="6182"/>
                    <a:pt x="14964" y="4516"/>
                    <a:pt x="14141" y="3141"/>
                  </a:cubicBezTo>
                  <a:cubicBezTo>
                    <a:pt x="13167" y="1541"/>
                    <a:pt x="11427" y="464"/>
                    <a:pt x="9565" y="118"/>
                  </a:cubicBezTo>
                  <a:cubicBezTo>
                    <a:pt x="9112" y="38"/>
                    <a:pt x="8653" y="0"/>
                    <a:pt x="8193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53;p43">
              <a:extLst>
                <a:ext uri="{FF2B5EF4-FFF2-40B4-BE49-F238E27FC236}">
                  <a16:creationId xmlns:a16="http://schemas.microsoft.com/office/drawing/2014/main" id="{C46B1C2D-9A9A-4744-89E1-EE2791B91643}"/>
                </a:ext>
              </a:extLst>
            </p:cNvPr>
            <p:cNvSpPr/>
            <p:nvPr/>
          </p:nvSpPr>
          <p:spPr>
            <a:xfrm>
              <a:off x="3645750" y="4388125"/>
              <a:ext cx="272575" cy="170375"/>
            </a:xfrm>
            <a:custGeom>
              <a:avLst/>
              <a:gdLst/>
              <a:ahLst/>
              <a:cxnLst/>
              <a:rect l="l" t="t" r="r" b="b"/>
              <a:pathLst>
                <a:path w="10903" h="6815" extrusionOk="0">
                  <a:moveTo>
                    <a:pt x="5206" y="1"/>
                  </a:moveTo>
                  <a:cubicBezTo>
                    <a:pt x="4235" y="1"/>
                    <a:pt x="3260" y="63"/>
                    <a:pt x="2293" y="148"/>
                  </a:cubicBezTo>
                  <a:cubicBezTo>
                    <a:pt x="1807" y="195"/>
                    <a:pt x="1283" y="251"/>
                    <a:pt x="927" y="588"/>
                  </a:cubicBezTo>
                  <a:cubicBezTo>
                    <a:pt x="609" y="897"/>
                    <a:pt x="497" y="1327"/>
                    <a:pt x="413" y="1749"/>
                  </a:cubicBezTo>
                  <a:cubicBezTo>
                    <a:pt x="207" y="2731"/>
                    <a:pt x="76" y="3751"/>
                    <a:pt x="29" y="4762"/>
                  </a:cubicBezTo>
                  <a:cubicBezTo>
                    <a:pt x="1" y="5183"/>
                    <a:pt x="48" y="5716"/>
                    <a:pt x="422" y="6006"/>
                  </a:cubicBezTo>
                  <a:cubicBezTo>
                    <a:pt x="778" y="6268"/>
                    <a:pt x="1433" y="6259"/>
                    <a:pt x="1854" y="6315"/>
                  </a:cubicBezTo>
                  <a:cubicBezTo>
                    <a:pt x="3098" y="6502"/>
                    <a:pt x="4352" y="6643"/>
                    <a:pt x="5616" y="6736"/>
                  </a:cubicBezTo>
                  <a:cubicBezTo>
                    <a:pt x="6270" y="6780"/>
                    <a:pt x="6929" y="6815"/>
                    <a:pt x="7587" y="6815"/>
                  </a:cubicBezTo>
                  <a:cubicBezTo>
                    <a:pt x="7926" y="6815"/>
                    <a:pt x="8264" y="6805"/>
                    <a:pt x="8601" y="6783"/>
                  </a:cubicBezTo>
                  <a:cubicBezTo>
                    <a:pt x="9059" y="6755"/>
                    <a:pt x="9536" y="6689"/>
                    <a:pt x="9901" y="6409"/>
                  </a:cubicBezTo>
                  <a:cubicBezTo>
                    <a:pt x="10351" y="6044"/>
                    <a:pt x="10510" y="5417"/>
                    <a:pt x="10603" y="4827"/>
                  </a:cubicBezTo>
                  <a:cubicBezTo>
                    <a:pt x="10744" y="3994"/>
                    <a:pt x="10837" y="3162"/>
                    <a:pt x="10884" y="2319"/>
                  </a:cubicBezTo>
                  <a:cubicBezTo>
                    <a:pt x="10903" y="1908"/>
                    <a:pt x="10903" y="1449"/>
                    <a:pt x="10641" y="1122"/>
                  </a:cubicBezTo>
                  <a:cubicBezTo>
                    <a:pt x="10453" y="888"/>
                    <a:pt x="10154" y="766"/>
                    <a:pt x="9873" y="672"/>
                  </a:cubicBezTo>
                  <a:cubicBezTo>
                    <a:pt x="8370" y="167"/>
                    <a:pt x="6794" y="1"/>
                    <a:pt x="5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54;p43">
              <a:extLst>
                <a:ext uri="{FF2B5EF4-FFF2-40B4-BE49-F238E27FC236}">
                  <a16:creationId xmlns:a16="http://schemas.microsoft.com/office/drawing/2014/main" id="{B00370FD-F3DB-4203-9483-C8A00E9CD2C9}"/>
                </a:ext>
              </a:extLst>
            </p:cNvPr>
            <p:cNvSpPr/>
            <p:nvPr/>
          </p:nvSpPr>
          <p:spPr>
            <a:xfrm>
              <a:off x="3694900" y="4432450"/>
              <a:ext cx="54275" cy="38725"/>
            </a:xfrm>
            <a:custGeom>
              <a:avLst/>
              <a:gdLst/>
              <a:ahLst/>
              <a:cxnLst/>
              <a:rect l="l" t="t" r="r" b="b"/>
              <a:pathLst>
                <a:path w="2171" h="1549" extrusionOk="0">
                  <a:moveTo>
                    <a:pt x="1166" y="0"/>
                  </a:moveTo>
                  <a:cubicBezTo>
                    <a:pt x="891" y="0"/>
                    <a:pt x="630" y="151"/>
                    <a:pt x="449" y="341"/>
                  </a:cubicBezTo>
                  <a:cubicBezTo>
                    <a:pt x="225" y="574"/>
                    <a:pt x="94" y="893"/>
                    <a:pt x="19" y="1211"/>
                  </a:cubicBezTo>
                  <a:cubicBezTo>
                    <a:pt x="0" y="1254"/>
                    <a:pt x="43" y="1289"/>
                    <a:pt x="82" y="1289"/>
                  </a:cubicBezTo>
                  <a:cubicBezTo>
                    <a:pt x="102" y="1289"/>
                    <a:pt x="121" y="1280"/>
                    <a:pt x="131" y="1258"/>
                  </a:cubicBezTo>
                  <a:cubicBezTo>
                    <a:pt x="318" y="838"/>
                    <a:pt x="565" y="224"/>
                    <a:pt x="1090" y="224"/>
                  </a:cubicBezTo>
                  <a:cubicBezTo>
                    <a:pt x="1116" y="224"/>
                    <a:pt x="1142" y="225"/>
                    <a:pt x="1170" y="228"/>
                  </a:cubicBezTo>
                  <a:cubicBezTo>
                    <a:pt x="1394" y="247"/>
                    <a:pt x="1581" y="415"/>
                    <a:pt x="1684" y="612"/>
                  </a:cubicBezTo>
                  <a:cubicBezTo>
                    <a:pt x="1741" y="724"/>
                    <a:pt x="1778" y="865"/>
                    <a:pt x="1806" y="996"/>
                  </a:cubicBezTo>
                  <a:cubicBezTo>
                    <a:pt x="1815" y="1136"/>
                    <a:pt x="1806" y="1286"/>
                    <a:pt x="1815" y="1426"/>
                  </a:cubicBezTo>
                  <a:cubicBezTo>
                    <a:pt x="1815" y="1501"/>
                    <a:pt x="1884" y="1549"/>
                    <a:pt x="1947" y="1549"/>
                  </a:cubicBezTo>
                  <a:cubicBezTo>
                    <a:pt x="1993" y="1549"/>
                    <a:pt x="2037" y="1523"/>
                    <a:pt x="2049" y="1463"/>
                  </a:cubicBezTo>
                  <a:cubicBezTo>
                    <a:pt x="2171" y="893"/>
                    <a:pt x="1900" y="60"/>
                    <a:pt x="1235" y="4"/>
                  </a:cubicBezTo>
                  <a:cubicBezTo>
                    <a:pt x="1212" y="1"/>
                    <a:pt x="1189" y="0"/>
                    <a:pt x="1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55;p43">
              <a:extLst>
                <a:ext uri="{FF2B5EF4-FFF2-40B4-BE49-F238E27FC236}">
                  <a16:creationId xmlns:a16="http://schemas.microsoft.com/office/drawing/2014/main" id="{6ABFE985-1756-4460-B527-1AE46A0C4C4A}"/>
                </a:ext>
              </a:extLst>
            </p:cNvPr>
            <p:cNvSpPr/>
            <p:nvPr/>
          </p:nvSpPr>
          <p:spPr>
            <a:xfrm>
              <a:off x="3795250" y="4438525"/>
              <a:ext cx="59200" cy="39375"/>
            </a:xfrm>
            <a:custGeom>
              <a:avLst/>
              <a:gdLst/>
              <a:ahLst/>
              <a:cxnLst/>
              <a:rect l="l" t="t" r="r" b="b"/>
              <a:pathLst>
                <a:path w="2368" h="1575" extrusionOk="0">
                  <a:moveTo>
                    <a:pt x="1187" y="1"/>
                  </a:moveTo>
                  <a:cubicBezTo>
                    <a:pt x="848" y="1"/>
                    <a:pt x="513" y="152"/>
                    <a:pt x="291" y="434"/>
                  </a:cubicBezTo>
                  <a:cubicBezTo>
                    <a:pt x="122" y="659"/>
                    <a:pt x="0" y="987"/>
                    <a:pt x="85" y="1267"/>
                  </a:cubicBezTo>
                  <a:cubicBezTo>
                    <a:pt x="93" y="1303"/>
                    <a:pt x="118" y="1318"/>
                    <a:pt x="147" y="1318"/>
                  </a:cubicBezTo>
                  <a:cubicBezTo>
                    <a:pt x="186" y="1318"/>
                    <a:pt x="229" y="1288"/>
                    <a:pt x="234" y="1239"/>
                  </a:cubicBezTo>
                  <a:cubicBezTo>
                    <a:pt x="262" y="958"/>
                    <a:pt x="319" y="696"/>
                    <a:pt x="515" y="481"/>
                  </a:cubicBezTo>
                  <a:cubicBezTo>
                    <a:pt x="689" y="299"/>
                    <a:pt x="928" y="205"/>
                    <a:pt x="1176" y="205"/>
                  </a:cubicBezTo>
                  <a:cubicBezTo>
                    <a:pt x="1208" y="205"/>
                    <a:pt x="1241" y="207"/>
                    <a:pt x="1273" y="210"/>
                  </a:cubicBezTo>
                  <a:cubicBezTo>
                    <a:pt x="1554" y="247"/>
                    <a:pt x="1816" y="397"/>
                    <a:pt x="1956" y="650"/>
                  </a:cubicBezTo>
                  <a:cubicBezTo>
                    <a:pt x="2022" y="762"/>
                    <a:pt x="2069" y="893"/>
                    <a:pt x="2087" y="1033"/>
                  </a:cubicBezTo>
                  <a:cubicBezTo>
                    <a:pt x="2097" y="1174"/>
                    <a:pt x="2069" y="1305"/>
                    <a:pt x="2050" y="1436"/>
                  </a:cubicBezTo>
                  <a:cubicBezTo>
                    <a:pt x="2044" y="1509"/>
                    <a:pt x="2105" y="1574"/>
                    <a:pt x="2165" y="1574"/>
                  </a:cubicBezTo>
                  <a:cubicBezTo>
                    <a:pt x="2196" y="1574"/>
                    <a:pt x="2227" y="1556"/>
                    <a:pt x="2246" y="1511"/>
                  </a:cubicBezTo>
                  <a:cubicBezTo>
                    <a:pt x="2368" y="1277"/>
                    <a:pt x="2340" y="968"/>
                    <a:pt x="2246" y="734"/>
                  </a:cubicBezTo>
                  <a:cubicBezTo>
                    <a:pt x="2153" y="481"/>
                    <a:pt x="1975" y="275"/>
                    <a:pt x="1741" y="144"/>
                  </a:cubicBezTo>
                  <a:cubicBezTo>
                    <a:pt x="1567" y="47"/>
                    <a:pt x="1376" y="1"/>
                    <a:pt x="1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56;p43">
              <a:extLst>
                <a:ext uri="{FF2B5EF4-FFF2-40B4-BE49-F238E27FC236}">
                  <a16:creationId xmlns:a16="http://schemas.microsoft.com/office/drawing/2014/main" id="{57831CC1-EB4C-4998-B83C-0D3367C38601}"/>
                </a:ext>
              </a:extLst>
            </p:cNvPr>
            <p:cNvSpPr/>
            <p:nvPr/>
          </p:nvSpPr>
          <p:spPr>
            <a:xfrm>
              <a:off x="3711500" y="4490400"/>
              <a:ext cx="112075" cy="34650"/>
            </a:xfrm>
            <a:custGeom>
              <a:avLst/>
              <a:gdLst/>
              <a:ahLst/>
              <a:cxnLst/>
              <a:rect l="l" t="t" r="r" b="b"/>
              <a:pathLst>
                <a:path w="4483" h="1386" extrusionOk="0">
                  <a:moveTo>
                    <a:pt x="2066" y="1"/>
                  </a:moveTo>
                  <a:cubicBezTo>
                    <a:pt x="2059" y="1"/>
                    <a:pt x="2053" y="3"/>
                    <a:pt x="2050" y="6"/>
                  </a:cubicBezTo>
                  <a:lnTo>
                    <a:pt x="2031" y="6"/>
                  </a:lnTo>
                  <a:cubicBezTo>
                    <a:pt x="1994" y="25"/>
                    <a:pt x="1966" y="44"/>
                    <a:pt x="1947" y="72"/>
                  </a:cubicBezTo>
                  <a:cubicBezTo>
                    <a:pt x="1919" y="91"/>
                    <a:pt x="1909" y="119"/>
                    <a:pt x="1891" y="137"/>
                  </a:cubicBezTo>
                  <a:cubicBezTo>
                    <a:pt x="1853" y="184"/>
                    <a:pt x="1816" y="231"/>
                    <a:pt x="1769" y="278"/>
                  </a:cubicBezTo>
                  <a:cubicBezTo>
                    <a:pt x="1732" y="325"/>
                    <a:pt x="1685" y="371"/>
                    <a:pt x="1657" y="427"/>
                  </a:cubicBezTo>
                  <a:cubicBezTo>
                    <a:pt x="1629" y="465"/>
                    <a:pt x="1610" y="502"/>
                    <a:pt x="1591" y="540"/>
                  </a:cubicBezTo>
                  <a:cubicBezTo>
                    <a:pt x="1479" y="512"/>
                    <a:pt x="1357" y="512"/>
                    <a:pt x="1254" y="512"/>
                  </a:cubicBezTo>
                  <a:cubicBezTo>
                    <a:pt x="1114" y="502"/>
                    <a:pt x="983" y="493"/>
                    <a:pt x="843" y="474"/>
                  </a:cubicBezTo>
                  <a:cubicBezTo>
                    <a:pt x="721" y="465"/>
                    <a:pt x="581" y="456"/>
                    <a:pt x="450" y="456"/>
                  </a:cubicBezTo>
                  <a:cubicBezTo>
                    <a:pt x="360" y="449"/>
                    <a:pt x="266" y="434"/>
                    <a:pt x="174" y="434"/>
                  </a:cubicBezTo>
                  <a:cubicBezTo>
                    <a:pt x="131" y="434"/>
                    <a:pt x="89" y="437"/>
                    <a:pt x="47" y="446"/>
                  </a:cubicBezTo>
                  <a:cubicBezTo>
                    <a:pt x="0" y="456"/>
                    <a:pt x="19" y="512"/>
                    <a:pt x="47" y="530"/>
                  </a:cubicBezTo>
                  <a:cubicBezTo>
                    <a:pt x="169" y="577"/>
                    <a:pt x="309" y="558"/>
                    <a:pt x="421" y="577"/>
                  </a:cubicBezTo>
                  <a:cubicBezTo>
                    <a:pt x="552" y="587"/>
                    <a:pt x="693" y="596"/>
                    <a:pt x="824" y="605"/>
                  </a:cubicBezTo>
                  <a:cubicBezTo>
                    <a:pt x="955" y="624"/>
                    <a:pt x="1095" y="633"/>
                    <a:pt x="1217" y="643"/>
                  </a:cubicBezTo>
                  <a:cubicBezTo>
                    <a:pt x="1330" y="651"/>
                    <a:pt x="1449" y="673"/>
                    <a:pt x="1564" y="673"/>
                  </a:cubicBezTo>
                  <a:cubicBezTo>
                    <a:pt x="1583" y="673"/>
                    <a:pt x="1601" y="672"/>
                    <a:pt x="1619" y="671"/>
                  </a:cubicBezTo>
                  <a:cubicBezTo>
                    <a:pt x="1638" y="671"/>
                    <a:pt x="1666" y="643"/>
                    <a:pt x="1666" y="633"/>
                  </a:cubicBezTo>
                  <a:cubicBezTo>
                    <a:pt x="1703" y="605"/>
                    <a:pt x="1732" y="577"/>
                    <a:pt x="1760" y="540"/>
                  </a:cubicBezTo>
                  <a:cubicBezTo>
                    <a:pt x="1806" y="493"/>
                    <a:pt x="1844" y="446"/>
                    <a:pt x="1872" y="399"/>
                  </a:cubicBezTo>
                  <a:lnTo>
                    <a:pt x="1984" y="259"/>
                  </a:lnTo>
                  <a:cubicBezTo>
                    <a:pt x="1994" y="250"/>
                    <a:pt x="2003" y="222"/>
                    <a:pt x="2012" y="212"/>
                  </a:cubicBezTo>
                  <a:cubicBezTo>
                    <a:pt x="2012" y="259"/>
                    <a:pt x="2031" y="306"/>
                    <a:pt x="2031" y="334"/>
                  </a:cubicBezTo>
                  <a:cubicBezTo>
                    <a:pt x="2040" y="456"/>
                    <a:pt x="2050" y="558"/>
                    <a:pt x="2078" y="680"/>
                  </a:cubicBezTo>
                  <a:cubicBezTo>
                    <a:pt x="2087" y="783"/>
                    <a:pt x="2106" y="905"/>
                    <a:pt x="2134" y="1008"/>
                  </a:cubicBezTo>
                  <a:cubicBezTo>
                    <a:pt x="2153" y="1111"/>
                    <a:pt x="2153" y="1242"/>
                    <a:pt x="2199" y="1345"/>
                  </a:cubicBezTo>
                  <a:cubicBezTo>
                    <a:pt x="2214" y="1373"/>
                    <a:pt x="2234" y="1385"/>
                    <a:pt x="2259" y="1385"/>
                  </a:cubicBezTo>
                  <a:cubicBezTo>
                    <a:pt x="2267" y="1385"/>
                    <a:pt x="2275" y="1384"/>
                    <a:pt x="2284" y="1382"/>
                  </a:cubicBezTo>
                  <a:cubicBezTo>
                    <a:pt x="2293" y="1382"/>
                    <a:pt x="2312" y="1382"/>
                    <a:pt x="2321" y="1373"/>
                  </a:cubicBezTo>
                  <a:cubicBezTo>
                    <a:pt x="2368" y="1326"/>
                    <a:pt x="2415" y="1260"/>
                    <a:pt x="2452" y="1204"/>
                  </a:cubicBezTo>
                  <a:lnTo>
                    <a:pt x="2555" y="1026"/>
                  </a:lnTo>
                  <a:lnTo>
                    <a:pt x="2761" y="680"/>
                  </a:lnTo>
                  <a:lnTo>
                    <a:pt x="2761" y="671"/>
                  </a:lnTo>
                  <a:cubicBezTo>
                    <a:pt x="2808" y="680"/>
                    <a:pt x="2855" y="680"/>
                    <a:pt x="2920" y="680"/>
                  </a:cubicBezTo>
                  <a:cubicBezTo>
                    <a:pt x="2986" y="680"/>
                    <a:pt x="3070" y="689"/>
                    <a:pt x="3135" y="689"/>
                  </a:cubicBezTo>
                  <a:cubicBezTo>
                    <a:pt x="3276" y="689"/>
                    <a:pt x="3416" y="699"/>
                    <a:pt x="3556" y="708"/>
                  </a:cubicBezTo>
                  <a:cubicBezTo>
                    <a:pt x="3856" y="727"/>
                    <a:pt x="4137" y="746"/>
                    <a:pt x="4427" y="774"/>
                  </a:cubicBezTo>
                  <a:cubicBezTo>
                    <a:pt x="4464" y="774"/>
                    <a:pt x="4483" y="746"/>
                    <a:pt x="4483" y="727"/>
                  </a:cubicBezTo>
                  <a:cubicBezTo>
                    <a:pt x="4483" y="718"/>
                    <a:pt x="4483" y="699"/>
                    <a:pt x="4473" y="689"/>
                  </a:cubicBezTo>
                  <a:cubicBezTo>
                    <a:pt x="4473" y="652"/>
                    <a:pt x="4436" y="643"/>
                    <a:pt x="4417" y="643"/>
                  </a:cubicBezTo>
                  <a:cubicBezTo>
                    <a:pt x="4118" y="624"/>
                    <a:pt x="3837" y="596"/>
                    <a:pt x="3547" y="587"/>
                  </a:cubicBezTo>
                  <a:cubicBezTo>
                    <a:pt x="3407" y="577"/>
                    <a:pt x="3266" y="577"/>
                    <a:pt x="3126" y="558"/>
                  </a:cubicBezTo>
                  <a:lnTo>
                    <a:pt x="2929" y="558"/>
                  </a:lnTo>
                  <a:cubicBezTo>
                    <a:pt x="2864" y="558"/>
                    <a:pt x="2780" y="558"/>
                    <a:pt x="2714" y="568"/>
                  </a:cubicBezTo>
                  <a:cubicBezTo>
                    <a:pt x="2714" y="568"/>
                    <a:pt x="2705" y="568"/>
                    <a:pt x="2705" y="587"/>
                  </a:cubicBezTo>
                  <a:cubicBezTo>
                    <a:pt x="2686" y="587"/>
                    <a:pt x="2677" y="596"/>
                    <a:pt x="2649" y="615"/>
                  </a:cubicBezTo>
                  <a:lnTo>
                    <a:pt x="2443" y="970"/>
                  </a:lnTo>
                  <a:lnTo>
                    <a:pt x="2330" y="1148"/>
                  </a:lnTo>
                  <a:cubicBezTo>
                    <a:pt x="2321" y="1157"/>
                    <a:pt x="2312" y="1176"/>
                    <a:pt x="2312" y="1195"/>
                  </a:cubicBezTo>
                  <a:cubicBezTo>
                    <a:pt x="2302" y="1129"/>
                    <a:pt x="2284" y="1064"/>
                    <a:pt x="2274" y="1008"/>
                  </a:cubicBezTo>
                  <a:cubicBezTo>
                    <a:pt x="2246" y="886"/>
                    <a:pt x="2237" y="774"/>
                    <a:pt x="2218" y="661"/>
                  </a:cubicBezTo>
                  <a:cubicBezTo>
                    <a:pt x="2209" y="558"/>
                    <a:pt x="2181" y="446"/>
                    <a:pt x="2171" y="334"/>
                  </a:cubicBezTo>
                  <a:cubicBezTo>
                    <a:pt x="2162" y="278"/>
                    <a:pt x="2143" y="231"/>
                    <a:pt x="2143" y="175"/>
                  </a:cubicBezTo>
                  <a:cubicBezTo>
                    <a:pt x="2134" y="119"/>
                    <a:pt x="2134" y="72"/>
                    <a:pt x="2097" y="25"/>
                  </a:cubicBezTo>
                  <a:cubicBezTo>
                    <a:pt x="2091" y="7"/>
                    <a:pt x="2077" y="1"/>
                    <a:pt x="2066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57;p43">
              <a:extLst>
                <a:ext uri="{FF2B5EF4-FFF2-40B4-BE49-F238E27FC236}">
                  <a16:creationId xmlns:a16="http://schemas.microsoft.com/office/drawing/2014/main" id="{C936ECFB-06A4-4F8B-B829-59502173D778}"/>
                </a:ext>
              </a:extLst>
            </p:cNvPr>
            <p:cNvSpPr/>
            <p:nvPr/>
          </p:nvSpPr>
          <p:spPr>
            <a:xfrm>
              <a:off x="3735600" y="4561525"/>
              <a:ext cx="202425" cy="31525"/>
            </a:xfrm>
            <a:custGeom>
              <a:avLst/>
              <a:gdLst/>
              <a:ahLst/>
              <a:cxnLst/>
              <a:rect l="l" t="t" r="r" b="b"/>
              <a:pathLst>
                <a:path w="8097" h="1261" extrusionOk="0">
                  <a:moveTo>
                    <a:pt x="8016" y="1"/>
                  </a:moveTo>
                  <a:cubicBezTo>
                    <a:pt x="8008" y="1"/>
                    <a:pt x="8000" y="3"/>
                    <a:pt x="7992" y="6"/>
                  </a:cubicBezTo>
                  <a:cubicBezTo>
                    <a:pt x="7543" y="259"/>
                    <a:pt x="7103" y="474"/>
                    <a:pt x="6607" y="642"/>
                  </a:cubicBezTo>
                  <a:cubicBezTo>
                    <a:pt x="6130" y="802"/>
                    <a:pt x="5643" y="923"/>
                    <a:pt x="5147" y="1007"/>
                  </a:cubicBezTo>
                  <a:cubicBezTo>
                    <a:pt x="4490" y="1111"/>
                    <a:pt x="3826" y="1151"/>
                    <a:pt x="3161" y="1151"/>
                  </a:cubicBezTo>
                  <a:cubicBezTo>
                    <a:pt x="2747" y="1151"/>
                    <a:pt x="2332" y="1136"/>
                    <a:pt x="1919" y="1110"/>
                  </a:cubicBezTo>
                  <a:cubicBezTo>
                    <a:pt x="1292" y="1073"/>
                    <a:pt x="655" y="1017"/>
                    <a:pt x="28" y="989"/>
                  </a:cubicBezTo>
                  <a:cubicBezTo>
                    <a:pt x="0" y="989"/>
                    <a:pt x="0" y="1026"/>
                    <a:pt x="28" y="1026"/>
                  </a:cubicBezTo>
                  <a:cubicBezTo>
                    <a:pt x="1071" y="1185"/>
                    <a:pt x="2148" y="1261"/>
                    <a:pt x="3210" y="1261"/>
                  </a:cubicBezTo>
                  <a:cubicBezTo>
                    <a:pt x="3273" y="1261"/>
                    <a:pt x="3335" y="1261"/>
                    <a:pt x="3397" y="1260"/>
                  </a:cubicBezTo>
                  <a:cubicBezTo>
                    <a:pt x="4436" y="1251"/>
                    <a:pt x="5484" y="1120"/>
                    <a:pt x="6495" y="802"/>
                  </a:cubicBezTo>
                  <a:cubicBezTo>
                    <a:pt x="7028" y="633"/>
                    <a:pt x="7571" y="418"/>
                    <a:pt x="8048" y="100"/>
                  </a:cubicBezTo>
                  <a:cubicBezTo>
                    <a:pt x="8097" y="75"/>
                    <a:pt x="8068" y="1"/>
                    <a:pt x="8016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58;p43">
              <a:extLst>
                <a:ext uri="{FF2B5EF4-FFF2-40B4-BE49-F238E27FC236}">
                  <a16:creationId xmlns:a16="http://schemas.microsoft.com/office/drawing/2014/main" id="{B346D296-0BD5-4347-A753-47869C6F4CFB}"/>
                </a:ext>
              </a:extLst>
            </p:cNvPr>
            <p:cNvSpPr/>
            <p:nvPr/>
          </p:nvSpPr>
          <p:spPr>
            <a:xfrm>
              <a:off x="3678275" y="4575700"/>
              <a:ext cx="42125" cy="9525"/>
            </a:xfrm>
            <a:custGeom>
              <a:avLst/>
              <a:gdLst/>
              <a:ahLst/>
              <a:cxnLst/>
              <a:rect l="l" t="t" r="r" b="b"/>
              <a:pathLst>
                <a:path w="1685" h="381" extrusionOk="0">
                  <a:moveTo>
                    <a:pt x="57" y="1"/>
                  </a:moveTo>
                  <a:cubicBezTo>
                    <a:pt x="29" y="1"/>
                    <a:pt x="1" y="38"/>
                    <a:pt x="38" y="66"/>
                  </a:cubicBezTo>
                  <a:cubicBezTo>
                    <a:pt x="141" y="132"/>
                    <a:pt x="281" y="160"/>
                    <a:pt x="412" y="188"/>
                  </a:cubicBezTo>
                  <a:cubicBezTo>
                    <a:pt x="543" y="225"/>
                    <a:pt x="684" y="263"/>
                    <a:pt x="805" y="281"/>
                  </a:cubicBezTo>
                  <a:cubicBezTo>
                    <a:pt x="936" y="309"/>
                    <a:pt x="1067" y="328"/>
                    <a:pt x="1208" y="338"/>
                  </a:cubicBezTo>
                  <a:cubicBezTo>
                    <a:pt x="1314" y="353"/>
                    <a:pt x="1432" y="380"/>
                    <a:pt x="1543" y="380"/>
                  </a:cubicBezTo>
                  <a:cubicBezTo>
                    <a:pt x="1569" y="380"/>
                    <a:pt x="1594" y="379"/>
                    <a:pt x="1619" y="375"/>
                  </a:cubicBezTo>
                  <a:cubicBezTo>
                    <a:pt x="1666" y="375"/>
                    <a:pt x="1685" y="309"/>
                    <a:pt x="1629" y="300"/>
                  </a:cubicBezTo>
                  <a:cubicBezTo>
                    <a:pt x="1498" y="272"/>
                    <a:pt x="1357" y="272"/>
                    <a:pt x="1226" y="263"/>
                  </a:cubicBezTo>
                  <a:cubicBezTo>
                    <a:pt x="1105" y="253"/>
                    <a:pt x="964" y="225"/>
                    <a:pt x="833" y="206"/>
                  </a:cubicBezTo>
                  <a:cubicBezTo>
                    <a:pt x="702" y="178"/>
                    <a:pt x="590" y="160"/>
                    <a:pt x="459" y="122"/>
                  </a:cubicBezTo>
                  <a:cubicBezTo>
                    <a:pt x="328" y="85"/>
                    <a:pt x="188" y="29"/>
                    <a:pt x="57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9;p43">
              <a:extLst>
                <a:ext uri="{FF2B5EF4-FFF2-40B4-BE49-F238E27FC236}">
                  <a16:creationId xmlns:a16="http://schemas.microsoft.com/office/drawing/2014/main" id="{F2FBEAE3-15A3-4CCE-B5DD-D81402302F55}"/>
                </a:ext>
              </a:extLst>
            </p:cNvPr>
            <p:cNvSpPr/>
            <p:nvPr/>
          </p:nvSpPr>
          <p:spPr>
            <a:xfrm>
              <a:off x="3588450" y="4368250"/>
              <a:ext cx="72375" cy="150600"/>
            </a:xfrm>
            <a:custGeom>
              <a:avLst/>
              <a:gdLst/>
              <a:ahLst/>
              <a:cxnLst/>
              <a:rect l="l" t="t" r="r" b="b"/>
              <a:pathLst>
                <a:path w="2895" h="6024" extrusionOk="0">
                  <a:moveTo>
                    <a:pt x="2815" y="0"/>
                  </a:moveTo>
                  <a:cubicBezTo>
                    <a:pt x="2807" y="0"/>
                    <a:pt x="2798" y="2"/>
                    <a:pt x="2789" y="8"/>
                  </a:cubicBezTo>
                  <a:cubicBezTo>
                    <a:pt x="1254" y="934"/>
                    <a:pt x="225" y="2562"/>
                    <a:pt x="47" y="4350"/>
                  </a:cubicBezTo>
                  <a:cubicBezTo>
                    <a:pt x="0" y="4902"/>
                    <a:pt x="19" y="5463"/>
                    <a:pt x="141" y="5997"/>
                  </a:cubicBezTo>
                  <a:cubicBezTo>
                    <a:pt x="148" y="6015"/>
                    <a:pt x="163" y="6024"/>
                    <a:pt x="179" y="6024"/>
                  </a:cubicBezTo>
                  <a:cubicBezTo>
                    <a:pt x="201" y="6024"/>
                    <a:pt x="225" y="6006"/>
                    <a:pt x="225" y="5978"/>
                  </a:cubicBezTo>
                  <a:cubicBezTo>
                    <a:pt x="94" y="5023"/>
                    <a:pt x="112" y="4106"/>
                    <a:pt x="412" y="3189"/>
                  </a:cubicBezTo>
                  <a:cubicBezTo>
                    <a:pt x="683" y="2375"/>
                    <a:pt x="1142" y="1608"/>
                    <a:pt x="1750" y="990"/>
                  </a:cubicBezTo>
                  <a:cubicBezTo>
                    <a:pt x="2078" y="653"/>
                    <a:pt x="2452" y="363"/>
                    <a:pt x="2854" y="111"/>
                  </a:cubicBezTo>
                  <a:cubicBezTo>
                    <a:pt x="2895" y="86"/>
                    <a:pt x="2866" y="0"/>
                    <a:pt x="2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0;p43">
              <a:extLst>
                <a:ext uri="{FF2B5EF4-FFF2-40B4-BE49-F238E27FC236}">
                  <a16:creationId xmlns:a16="http://schemas.microsoft.com/office/drawing/2014/main" id="{BA0F8B1D-8C0E-4CB1-9249-37B093A19D50}"/>
                </a:ext>
              </a:extLst>
            </p:cNvPr>
            <p:cNvSpPr/>
            <p:nvPr/>
          </p:nvSpPr>
          <p:spPr>
            <a:xfrm>
              <a:off x="3672525" y="4324725"/>
              <a:ext cx="247650" cy="50875"/>
            </a:xfrm>
            <a:custGeom>
              <a:avLst/>
              <a:gdLst/>
              <a:ahLst/>
              <a:cxnLst/>
              <a:rect l="l" t="t" r="r" b="b"/>
              <a:pathLst>
                <a:path w="9906" h="2035" extrusionOk="0">
                  <a:moveTo>
                    <a:pt x="4584" y="1"/>
                  </a:moveTo>
                  <a:cubicBezTo>
                    <a:pt x="3745" y="1"/>
                    <a:pt x="2903" y="129"/>
                    <a:pt x="2093" y="392"/>
                  </a:cubicBezTo>
                  <a:cubicBezTo>
                    <a:pt x="1728" y="513"/>
                    <a:pt x="1363" y="663"/>
                    <a:pt x="1017" y="822"/>
                  </a:cubicBezTo>
                  <a:cubicBezTo>
                    <a:pt x="680" y="991"/>
                    <a:pt x="324" y="1178"/>
                    <a:pt x="34" y="1421"/>
                  </a:cubicBezTo>
                  <a:cubicBezTo>
                    <a:pt x="1" y="1446"/>
                    <a:pt x="34" y="1479"/>
                    <a:pt x="69" y="1479"/>
                  </a:cubicBezTo>
                  <a:cubicBezTo>
                    <a:pt x="73" y="1479"/>
                    <a:pt x="77" y="1478"/>
                    <a:pt x="81" y="1477"/>
                  </a:cubicBezTo>
                  <a:cubicBezTo>
                    <a:pt x="380" y="1318"/>
                    <a:pt x="680" y="1131"/>
                    <a:pt x="989" y="963"/>
                  </a:cubicBezTo>
                  <a:cubicBezTo>
                    <a:pt x="1297" y="813"/>
                    <a:pt x="1616" y="672"/>
                    <a:pt x="1943" y="551"/>
                  </a:cubicBezTo>
                  <a:cubicBezTo>
                    <a:pt x="2598" y="317"/>
                    <a:pt x="3272" y="176"/>
                    <a:pt x="3955" y="120"/>
                  </a:cubicBezTo>
                  <a:cubicBezTo>
                    <a:pt x="4169" y="102"/>
                    <a:pt x="4383" y="94"/>
                    <a:pt x="4596" y="94"/>
                  </a:cubicBezTo>
                  <a:cubicBezTo>
                    <a:pt x="5723" y="94"/>
                    <a:pt x="6846" y="339"/>
                    <a:pt x="7876" y="803"/>
                  </a:cubicBezTo>
                  <a:cubicBezTo>
                    <a:pt x="8578" y="1112"/>
                    <a:pt x="9223" y="1524"/>
                    <a:pt x="9813" y="2020"/>
                  </a:cubicBezTo>
                  <a:cubicBezTo>
                    <a:pt x="9821" y="2030"/>
                    <a:pt x="9831" y="2035"/>
                    <a:pt x="9841" y="2035"/>
                  </a:cubicBezTo>
                  <a:cubicBezTo>
                    <a:pt x="9874" y="2035"/>
                    <a:pt x="9905" y="1981"/>
                    <a:pt x="9869" y="1945"/>
                  </a:cubicBezTo>
                  <a:cubicBezTo>
                    <a:pt x="8399" y="670"/>
                    <a:pt x="6499" y="1"/>
                    <a:pt x="4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1;p43">
              <a:extLst>
                <a:ext uri="{FF2B5EF4-FFF2-40B4-BE49-F238E27FC236}">
                  <a16:creationId xmlns:a16="http://schemas.microsoft.com/office/drawing/2014/main" id="{527D6FEE-DE4B-4B30-9985-631CA01F9639}"/>
                </a:ext>
              </a:extLst>
            </p:cNvPr>
            <p:cNvSpPr/>
            <p:nvPr/>
          </p:nvSpPr>
          <p:spPr>
            <a:xfrm>
              <a:off x="3057150" y="4804000"/>
              <a:ext cx="278425" cy="303750"/>
            </a:xfrm>
            <a:custGeom>
              <a:avLst/>
              <a:gdLst/>
              <a:ahLst/>
              <a:cxnLst/>
              <a:rect l="l" t="t" r="r" b="b"/>
              <a:pathLst>
                <a:path w="11137" h="12150" extrusionOk="0">
                  <a:moveTo>
                    <a:pt x="6115" y="1"/>
                  </a:moveTo>
                  <a:cubicBezTo>
                    <a:pt x="5379" y="1"/>
                    <a:pt x="4635" y="125"/>
                    <a:pt x="3931" y="311"/>
                  </a:cubicBezTo>
                  <a:cubicBezTo>
                    <a:pt x="2686" y="629"/>
                    <a:pt x="1488" y="1134"/>
                    <a:pt x="384" y="1808"/>
                  </a:cubicBezTo>
                  <a:cubicBezTo>
                    <a:pt x="1" y="5008"/>
                    <a:pt x="225" y="8312"/>
                    <a:pt x="1226" y="11381"/>
                  </a:cubicBezTo>
                  <a:cubicBezTo>
                    <a:pt x="3155" y="11893"/>
                    <a:pt x="5161" y="12149"/>
                    <a:pt x="7167" y="12149"/>
                  </a:cubicBezTo>
                  <a:cubicBezTo>
                    <a:pt x="8276" y="12149"/>
                    <a:pt x="9385" y="12071"/>
                    <a:pt x="10481" y="11914"/>
                  </a:cubicBezTo>
                  <a:cubicBezTo>
                    <a:pt x="10388" y="11914"/>
                    <a:pt x="10762" y="11849"/>
                    <a:pt x="10668" y="11849"/>
                  </a:cubicBezTo>
                  <a:cubicBezTo>
                    <a:pt x="10818" y="9509"/>
                    <a:pt x="11136" y="7104"/>
                    <a:pt x="10734" y="4831"/>
                  </a:cubicBezTo>
                  <a:cubicBezTo>
                    <a:pt x="10500" y="3548"/>
                    <a:pt x="10219" y="2285"/>
                    <a:pt x="9985" y="1013"/>
                  </a:cubicBezTo>
                  <a:cubicBezTo>
                    <a:pt x="9124" y="479"/>
                    <a:pt x="8114" y="264"/>
                    <a:pt x="7122" y="86"/>
                  </a:cubicBezTo>
                  <a:cubicBezTo>
                    <a:pt x="6791" y="27"/>
                    <a:pt x="6454" y="1"/>
                    <a:pt x="6115" y="1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2;p43">
              <a:extLst>
                <a:ext uri="{FF2B5EF4-FFF2-40B4-BE49-F238E27FC236}">
                  <a16:creationId xmlns:a16="http://schemas.microsoft.com/office/drawing/2014/main" id="{FEA113E8-E8D1-43A6-ABA8-23654AD0BC1E}"/>
                </a:ext>
              </a:extLst>
            </p:cNvPr>
            <p:cNvSpPr/>
            <p:nvPr/>
          </p:nvSpPr>
          <p:spPr>
            <a:xfrm>
              <a:off x="3134125" y="4803825"/>
              <a:ext cx="151375" cy="67875"/>
            </a:xfrm>
            <a:custGeom>
              <a:avLst/>
              <a:gdLst/>
              <a:ahLst/>
              <a:cxnLst/>
              <a:rect l="l" t="t" r="r" b="b"/>
              <a:pathLst>
                <a:path w="6055" h="2715" extrusionOk="0">
                  <a:moveTo>
                    <a:pt x="3055" y="0"/>
                  </a:moveTo>
                  <a:cubicBezTo>
                    <a:pt x="2313" y="0"/>
                    <a:pt x="1562" y="127"/>
                    <a:pt x="852" y="308"/>
                  </a:cubicBezTo>
                  <a:cubicBezTo>
                    <a:pt x="571" y="374"/>
                    <a:pt x="300" y="458"/>
                    <a:pt x="19" y="552"/>
                  </a:cubicBezTo>
                  <a:cubicBezTo>
                    <a:pt x="0" y="748"/>
                    <a:pt x="169" y="982"/>
                    <a:pt x="337" y="1197"/>
                  </a:cubicBezTo>
                  <a:cubicBezTo>
                    <a:pt x="674" y="1637"/>
                    <a:pt x="1095" y="2011"/>
                    <a:pt x="1591" y="2283"/>
                  </a:cubicBezTo>
                  <a:cubicBezTo>
                    <a:pt x="2095" y="2560"/>
                    <a:pt x="2670" y="2714"/>
                    <a:pt x="3247" y="2714"/>
                  </a:cubicBezTo>
                  <a:cubicBezTo>
                    <a:pt x="3527" y="2714"/>
                    <a:pt x="3808" y="2678"/>
                    <a:pt x="4080" y="2601"/>
                  </a:cubicBezTo>
                  <a:cubicBezTo>
                    <a:pt x="4904" y="2376"/>
                    <a:pt x="5634" y="1778"/>
                    <a:pt x="5961" y="982"/>
                  </a:cubicBezTo>
                  <a:cubicBezTo>
                    <a:pt x="6008" y="860"/>
                    <a:pt x="6045" y="729"/>
                    <a:pt x="6055" y="589"/>
                  </a:cubicBezTo>
                  <a:cubicBezTo>
                    <a:pt x="5418" y="346"/>
                    <a:pt x="4726" y="205"/>
                    <a:pt x="4043" y="84"/>
                  </a:cubicBezTo>
                  <a:cubicBezTo>
                    <a:pt x="3718" y="26"/>
                    <a:pt x="3387" y="0"/>
                    <a:pt x="3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3;p43">
              <a:extLst>
                <a:ext uri="{FF2B5EF4-FFF2-40B4-BE49-F238E27FC236}">
                  <a16:creationId xmlns:a16="http://schemas.microsoft.com/office/drawing/2014/main" id="{57741E00-9A70-4EA3-A389-EE5072D71D9F}"/>
                </a:ext>
              </a:extLst>
            </p:cNvPr>
            <p:cNvSpPr/>
            <p:nvPr/>
          </p:nvSpPr>
          <p:spPr>
            <a:xfrm>
              <a:off x="3073325" y="4851500"/>
              <a:ext cx="55725" cy="66250"/>
            </a:xfrm>
            <a:custGeom>
              <a:avLst/>
              <a:gdLst/>
              <a:ahLst/>
              <a:cxnLst/>
              <a:rect l="l" t="t" r="r" b="b"/>
              <a:pathLst>
                <a:path w="2229" h="2650" extrusionOk="0">
                  <a:moveTo>
                    <a:pt x="45" y="0"/>
                  </a:moveTo>
                  <a:cubicBezTo>
                    <a:pt x="7" y="0"/>
                    <a:pt x="1" y="50"/>
                    <a:pt x="18" y="67"/>
                  </a:cubicBezTo>
                  <a:cubicBezTo>
                    <a:pt x="130" y="151"/>
                    <a:pt x="271" y="217"/>
                    <a:pt x="383" y="282"/>
                  </a:cubicBezTo>
                  <a:cubicBezTo>
                    <a:pt x="505" y="348"/>
                    <a:pt x="617" y="432"/>
                    <a:pt x="720" y="526"/>
                  </a:cubicBezTo>
                  <a:cubicBezTo>
                    <a:pt x="944" y="703"/>
                    <a:pt x="1141" y="891"/>
                    <a:pt x="1328" y="1115"/>
                  </a:cubicBezTo>
                  <a:cubicBezTo>
                    <a:pt x="1702" y="1546"/>
                    <a:pt x="1955" y="2060"/>
                    <a:pt x="2105" y="2612"/>
                  </a:cubicBezTo>
                  <a:cubicBezTo>
                    <a:pt x="2112" y="2638"/>
                    <a:pt x="2133" y="2649"/>
                    <a:pt x="2156" y="2649"/>
                  </a:cubicBezTo>
                  <a:cubicBezTo>
                    <a:pt x="2191" y="2649"/>
                    <a:pt x="2229" y="2621"/>
                    <a:pt x="2217" y="2575"/>
                  </a:cubicBezTo>
                  <a:cubicBezTo>
                    <a:pt x="2095" y="2013"/>
                    <a:pt x="1815" y="1471"/>
                    <a:pt x="1440" y="1031"/>
                  </a:cubicBezTo>
                  <a:cubicBezTo>
                    <a:pt x="1253" y="806"/>
                    <a:pt x="1038" y="600"/>
                    <a:pt x="804" y="423"/>
                  </a:cubicBezTo>
                  <a:cubicBezTo>
                    <a:pt x="598" y="254"/>
                    <a:pt x="327" y="58"/>
                    <a:pt x="55" y="2"/>
                  </a:cubicBezTo>
                  <a:cubicBezTo>
                    <a:pt x="52" y="1"/>
                    <a:pt x="49" y="0"/>
                    <a:pt x="45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4;p43">
              <a:extLst>
                <a:ext uri="{FF2B5EF4-FFF2-40B4-BE49-F238E27FC236}">
                  <a16:creationId xmlns:a16="http://schemas.microsoft.com/office/drawing/2014/main" id="{1E05B125-DD81-42FD-B6B0-C477D43461BF}"/>
                </a:ext>
              </a:extLst>
            </p:cNvPr>
            <p:cNvSpPr/>
            <p:nvPr/>
          </p:nvSpPr>
          <p:spPr>
            <a:xfrm>
              <a:off x="3300225" y="4827250"/>
              <a:ext cx="134300" cy="318425"/>
            </a:xfrm>
            <a:custGeom>
              <a:avLst/>
              <a:gdLst/>
              <a:ahLst/>
              <a:cxnLst/>
              <a:rect l="l" t="t" r="r" b="b"/>
              <a:pathLst>
                <a:path w="5372" h="12737" extrusionOk="0">
                  <a:moveTo>
                    <a:pt x="120" y="0"/>
                  </a:moveTo>
                  <a:cubicBezTo>
                    <a:pt x="85" y="0"/>
                    <a:pt x="51" y="9"/>
                    <a:pt x="19" y="26"/>
                  </a:cubicBezTo>
                  <a:cubicBezTo>
                    <a:pt x="56" y="578"/>
                    <a:pt x="0" y="1140"/>
                    <a:pt x="19" y="1701"/>
                  </a:cubicBezTo>
                  <a:cubicBezTo>
                    <a:pt x="178" y="4256"/>
                    <a:pt x="814" y="6858"/>
                    <a:pt x="496" y="9394"/>
                  </a:cubicBezTo>
                  <a:cubicBezTo>
                    <a:pt x="431" y="10002"/>
                    <a:pt x="393" y="10601"/>
                    <a:pt x="393" y="11209"/>
                  </a:cubicBezTo>
                  <a:cubicBezTo>
                    <a:pt x="393" y="11443"/>
                    <a:pt x="412" y="11686"/>
                    <a:pt x="515" y="11901"/>
                  </a:cubicBezTo>
                  <a:cubicBezTo>
                    <a:pt x="702" y="12257"/>
                    <a:pt x="1123" y="12444"/>
                    <a:pt x="1516" y="12557"/>
                  </a:cubicBezTo>
                  <a:cubicBezTo>
                    <a:pt x="1976" y="12676"/>
                    <a:pt x="2455" y="12737"/>
                    <a:pt x="2935" y="12737"/>
                  </a:cubicBezTo>
                  <a:cubicBezTo>
                    <a:pt x="3433" y="12737"/>
                    <a:pt x="3931" y="12671"/>
                    <a:pt x="4408" y="12538"/>
                  </a:cubicBezTo>
                  <a:cubicBezTo>
                    <a:pt x="4558" y="12491"/>
                    <a:pt x="4726" y="12435"/>
                    <a:pt x="4866" y="12341"/>
                  </a:cubicBezTo>
                  <a:cubicBezTo>
                    <a:pt x="5044" y="12210"/>
                    <a:pt x="5157" y="12014"/>
                    <a:pt x="5231" y="11808"/>
                  </a:cubicBezTo>
                  <a:cubicBezTo>
                    <a:pt x="5297" y="11593"/>
                    <a:pt x="5344" y="11359"/>
                    <a:pt x="5372" y="11134"/>
                  </a:cubicBezTo>
                  <a:cubicBezTo>
                    <a:pt x="4885" y="10900"/>
                    <a:pt x="4455" y="10563"/>
                    <a:pt x="4024" y="10236"/>
                  </a:cubicBezTo>
                  <a:cubicBezTo>
                    <a:pt x="3538" y="9860"/>
                    <a:pt x="2558" y="9196"/>
                    <a:pt x="2501" y="9196"/>
                  </a:cubicBezTo>
                  <a:cubicBezTo>
                    <a:pt x="2500" y="9196"/>
                    <a:pt x="2499" y="9196"/>
                    <a:pt x="2499" y="9197"/>
                  </a:cubicBezTo>
                  <a:cubicBezTo>
                    <a:pt x="2302" y="7878"/>
                    <a:pt x="2115" y="6539"/>
                    <a:pt x="1919" y="5220"/>
                  </a:cubicBezTo>
                  <a:cubicBezTo>
                    <a:pt x="1816" y="4434"/>
                    <a:pt x="1675" y="3676"/>
                    <a:pt x="1488" y="2899"/>
                  </a:cubicBezTo>
                  <a:cubicBezTo>
                    <a:pt x="1264" y="1992"/>
                    <a:pt x="908" y="1103"/>
                    <a:pt x="440" y="279"/>
                  </a:cubicBezTo>
                  <a:cubicBezTo>
                    <a:pt x="412" y="204"/>
                    <a:pt x="347" y="120"/>
                    <a:pt x="281" y="64"/>
                  </a:cubicBezTo>
                  <a:cubicBezTo>
                    <a:pt x="234" y="23"/>
                    <a:pt x="177" y="0"/>
                    <a:pt x="120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65;p43">
              <a:extLst>
                <a:ext uri="{FF2B5EF4-FFF2-40B4-BE49-F238E27FC236}">
                  <a16:creationId xmlns:a16="http://schemas.microsoft.com/office/drawing/2014/main" id="{86D7BDC9-A742-4A98-BCC2-C7B8D6D37749}"/>
                </a:ext>
              </a:extLst>
            </p:cNvPr>
            <p:cNvSpPr/>
            <p:nvPr/>
          </p:nvSpPr>
          <p:spPr>
            <a:xfrm>
              <a:off x="3323850" y="4935750"/>
              <a:ext cx="7275" cy="139475"/>
            </a:xfrm>
            <a:custGeom>
              <a:avLst/>
              <a:gdLst/>
              <a:ahLst/>
              <a:cxnLst/>
              <a:rect l="l" t="t" r="r" b="b"/>
              <a:pathLst>
                <a:path w="291" h="5579" extrusionOk="0">
                  <a:moveTo>
                    <a:pt x="136" y="0"/>
                  </a:moveTo>
                  <a:cubicBezTo>
                    <a:pt x="120" y="0"/>
                    <a:pt x="103" y="10"/>
                    <a:pt x="103" y="28"/>
                  </a:cubicBezTo>
                  <a:cubicBezTo>
                    <a:pt x="178" y="945"/>
                    <a:pt x="188" y="1863"/>
                    <a:pt x="178" y="2780"/>
                  </a:cubicBezTo>
                  <a:cubicBezTo>
                    <a:pt x="169" y="3706"/>
                    <a:pt x="57" y="4623"/>
                    <a:pt x="0" y="5540"/>
                  </a:cubicBezTo>
                  <a:cubicBezTo>
                    <a:pt x="0" y="5567"/>
                    <a:pt x="24" y="5578"/>
                    <a:pt x="45" y="5578"/>
                  </a:cubicBezTo>
                  <a:cubicBezTo>
                    <a:pt x="61" y="5578"/>
                    <a:pt x="75" y="5571"/>
                    <a:pt x="75" y="5559"/>
                  </a:cubicBezTo>
                  <a:cubicBezTo>
                    <a:pt x="225" y="4651"/>
                    <a:pt x="263" y="3734"/>
                    <a:pt x="272" y="2817"/>
                  </a:cubicBezTo>
                  <a:cubicBezTo>
                    <a:pt x="291" y="1881"/>
                    <a:pt x="244" y="945"/>
                    <a:pt x="169" y="28"/>
                  </a:cubicBezTo>
                  <a:cubicBezTo>
                    <a:pt x="169" y="1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6;p43">
              <a:extLst>
                <a:ext uri="{FF2B5EF4-FFF2-40B4-BE49-F238E27FC236}">
                  <a16:creationId xmlns:a16="http://schemas.microsoft.com/office/drawing/2014/main" id="{89FAEECF-3772-408C-98BF-3343AA879634}"/>
                </a:ext>
              </a:extLst>
            </p:cNvPr>
            <p:cNvSpPr/>
            <p:nvPr/>
          </p:nvSpPr>
          <p:spPr>
            <a:xfrm>
              <a:off x="3309075" y="4838775"/>
              <a:ext cx="17150" cy="87300"/>
            </a:xfrm>
            <a:custGeom>
              <a:avLst/>
              <a:gdLst/>
              <a:ahLst/>
              <a:cxnLst/>
              <a:rect l="l" t="t" r="r" b="b"/>
              <a:pathLst>
                <a:path w="686" h="3492" extrusionOk="0">
                  <a:moveTo>
                    <a:pt x="25" y="0"/>
                  </a:moveTo>
                  <a:cubicBezTo>
                    <a:pt x="11" y="0"/>
                    <a:pt x="1" y="12"/>
                    <a:pt x="11" y="33"/>
                  </a:cubicBezTo>
                  <a:cubicBezTo>
                    <a:pt x="114" y="604"/>
                    <a:pt x="217" y="1175"/>
                    <a:pt x="311" y="1746"/>
                  </a:cubicBezTo>
                  <a:cubicBezTo>
                    <a:pt x="404" y="2326"/>
                    <a:pt x="489" y="2906"/>
                    <a:pt x="620" y="3468"/>
                  </a:cubicBezTo>
                  <a:cubicBezTo>
                    <a:pt x="624" y="3484"/>
                    <a:pt x="637" y="3491"/>
                    <a:pt x="650" y="3491"/>
                  </a:cubicBezTo>
                  <a:cubicBezTo>
                    <a:pt x="667" y="3491"/>
                    <a:pt x="685" y="3479"/>
                    <a:pt x="685" y="3458"/>
                  </a:cubicBezTo>
                  <a:cubicBezTo>
                    <a:pt x="601" y="2887"/>
                    <a:pt x="479" y="2326"/>
                    <a:pt x="367" y="1764"/>
                  </a:cubicBezTo>
                  <a:cubicBezTo>
                    <a:pt x="264" y="1175"/>
                    <a:pt x="161" y="604"/>
                    <a:pt x="58" y="24"/>
                  </a:cubicBezTo>
                  <a:cubicBezTo>
                    <a:pt x="50" y="7"/>
                    <a:pt x="36" y="0"/>
                    <a:pt x="25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7;p43">
              <a:extLst>
                <a:ext uri="{FF2B5EF4-FFF2-40B4-BE49-F238E27FC236}">
                  <a16:creationId xmlns:a16="http://schemas.microsoft.com/office/drawing/2014/main" id="{43F8C80F-8540-41E3-99E7-4FC1D048F10A}"/>
                </a:ext>
              </a:extLst>
            </p:cNvPr>
            <p:cNvSpPr/>
            <p:nvPr/>
          </p:nvSpPr>
          <p:spPr>
            <a:xfrm>
              <a:off x="3338825" y="5088750"/>
              <a:ext cx="47275" cy="19900"/>
            </a:xfrm>
            <a:custGeom>
              <a:avLst/>
              <a:gdLst/>
              <a:ahLst/>
              <a:cxnLst/>
              <a:rect l="l" t="t" r="r" b="b"/>
              <a:pathLst>
                <a:path w="1891" h="796" extrusionOk="0">
                  <a:moveTo>
                    <a:pt x="1797" y="0"/>
                  </a:moveTo>
                  <a:cubicBezTo>
                    <a:pt x="1500" y="101"/>
                    <a:pt x="1188" y="150"/>
                    <a:pt x="876" y="150"/>
                  </a:cubicBezTo>
                  <a:cubicBezTo>
                    <a:pt x="579" y="150"/>
                    <a:pt x="283" y="106"/>
                    <a:pt x="0" y="19"/>
                  </a:cubicBezTo>
                  <a:lnTo>
                    <a:pt x="0" y="19"/>
                  </a:lnTo>
                  <a:cubicBezTo>
                    <a:pt x="94" y="384"/>
                    <a:pt x="375" y="693"/>
                    <a:pt x="721" y="796"/>
                  </a:cubicBezTo>
                  <a:cubicBezTo>
                    <a:pt x="1086" y="768"/>
                    <a:pt x="1451" y="627"/>
                    <a:pt x="1732" y="393"/>
                  </a:cubicBezTo>
                  <a:cubicBezTo>
                    <a:pt x="1788" y="347"/>
                    <a:pt x="1844" y="290"/>
                    <a:pt x="1872" y="206"/>
                  </a:cubicBezTo>
                  <a:cubicBezTo>
                    <a:pt x="1891" y="141"/>
                    <a:pt x="1863" y="38"/>
                    <a:pt x="1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8;p43">
              <a:extLst>
                <a:ext uri="{FF2B5EF4-FFF2-40B4-BE49-F238E27FC236}">
                  <a16:creationId xmlns:a16="http://schemas.microsoft.com/office/drawing/2014/main" id="{F2EFE7F6-2421-4E72-A846-956B9879C24E}"/>
                </a:ext>
              </a:extLst>
            </p:cNvPr>
            <p:cNvSpPr/>
            <p:nvPr/>
          </p:nvSpPr>
          <p:spPr>
            <a:xfrm>
              <a:off x="3245000" y="5075000"/>
              <a:ext cx="149750" cy="66275"/>
            </a:xfrm>
            <a:custGeom>
              <a:avLst/>
              <a:gdLst/>
              <a:ahLst/>
              <a:cxnLst/>
              <a:rect l="l" t="t" r="r" b="b"/>
              <a:pathLst>
                <a:path w="5990" h="2651" extrusionOk="0">
                  <a:moveTo>
                    <a:pt x="2030" y="0"/>
                  </a:moveTo>
                  <a:cubicBezTo>
                    <a:pt x="1615" y="0"/>
                    <a:pt x="1199" y="62"/>
                    <a:pt x="806" y="185"/>
                  </a:cubicBezTo>
                  <a:cubicBezTo>
                    <a:pt x="244" y="803"/>
                    <a:pt x="1" y="1729"/>
                    <a:pt x="94" y="2572"/>
                  </a:cubicBezTo>
                  <a:cubicBezTo>
                    <a:pt x="1165" y="2628"/>
                    <a:pt x="2236" y="2650"/>
                    <a:pt x="3307" y="2650"/>
                  </a:cubicBezTo>
                  <a:cubicBezTo>
                    <a:pt x="4201" y="2650"/>
                    <a:pt x="5096" y="2635"/>
                    <a:pt x="5990" y="2609"/>
                  </a:cubicBezTo>
                  <a:cubicBezTo>
                    <a:pt x="5775" y="2085"/>
                    <a:pt x="5391" y="1645"/>
                    <a:pt x="4961" y="1290"/>
                  </a:cubicBezTo>
                  <a:cubicBezTo>
                    <a:pt x="4521" y="925"/>
                    <a:pt x="4100" y="513"/>
                    <a:pt x="3576" y="307"/>
                  </a:cubicBezTo>
                  <a:cubicBezTo>
                    <a:pt x="3092" y="102"/>
                    <a:pt x="2561" y="0"/>
                    <a:pt x="2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9;p43">
              <a:extLst>
                <a:ext uri="{FF2B5EF4-FFF2-40B4-BE49-F238E27FC236}">
                  <a16:creationId xmlns:a16="http://schemas.microsoft.com/office/drawing/2014/main" id="{895A065D-D14F-4D50-A3FE-997A76D9A799}"/>
                </a:ext>
              </a:extLst>
            </p:cNvPr>
            <p:cNvSpPr/>
            <p:nvPr/>
          </p:nvSpPr>
          <p:spPr>
            <a:xfrm>
              <a:off x="2980175" y="4848950"/>
              <a:ext cx="285925" cy="311650"/>
            </a:xfrm>
            <a:custGeom>
              <a:avLst/>
              <a:gdLst/>
              <a:ahLst/>
              <a:cxnLst/>
              <a:rect l="l" t="t" r="r" b="b"/>
              <a:pathLst>
                <a:path w="11437" h="12466" extrusionOk="0">
                  <a:moveTo>
                    <a:pt x="3454" y="1"/>
                  </a:moveTo>
                  <a:cubicBezTo>
                    <a:pt x="2088" y="3369"/>
                    <a:pt x="927" y="6832"/>
                    <a:pt x="1" y="10350"/>
                  </a:cubicBezTo>
                  <a:cubicBezTo>
                    <a:pt x="366" y="11193"/>
                    <a:pt x="965" y="11922"/>
                    <a:pt x="1685" y="12465"/>
                  </a:cubicBezTo>
                  <a:cubicBezTo>
                    <a:pt x="4670" y="12250"/>
                    <a:pt x="7712" y="11988"/>
                    <a:pt x="10687" y="11614"/>
                  </a:cubicBezTo>
                  <a:cubicBezTo>
                    <a:pt x="10659" y="10762"/>
                    <a:pt x="10950" y="9873"/>
                    <a:pt x="11436" y="9171"/>
                  </a:cubicBezTo>
                  <a:lnTo>
                    <a:pt x="11436" y="9171"/>
                  </a:lnTo>
                  <a:cubicBezTo>
                    <a:pt x="8657" y="9265"/>
                    <a:pt x="5896" y="9396"/>
                    <a:pt x="3126" y="9489"/>
                  </a:cubicBezTo>
                  <a:cubicBezTo>
                    <a:pt x="4062" y="7852"/>
                    <a:pt x="5007" y="6214"/>
                    <a:pt x="5962" y="4577"/>
                  </a:cubicBezTo>
                  <a:cubicBezTo>
                    <a:pt x="6430" y="3762"/>
                    <a:pt x="5990" y="2630"/>
                    <a:pt x="5541" y="1797"/>
                  </a:cubicBezTo>
                  <a:cubicBezTo>
                    <a:pt x="5101" y="974"/>
                    <a:pt x="4324" y="366"/>
                    <a:pt x="3454" y="1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0;p43">
              <a:extLst>
                <a:ext uri="{FF2B5EF4-FFF2-40B4-BE49-F238E27FC236}">
                  <a16:creationId xmlns:a16="http://schemas.microsoft.com/office/drawing/2014/main" id="{71FE26BF-1478-4F2B-A8C1-1180810255AB}"/>
                </a:ext>
              </a:extLst>
            </p:cNvPr>
            <p:cNvSpPr/>
            <p:nvPr/>
          </p:nvSpPr>
          <p:spPr>
            <a:xfrm>
              <a:off x="3079300" y="4926025"/>
              <a:ext cx="56250" cy="122350"/>
            </a:xfrm>
            <a:custGeom>
              <a:avLst/>
              <a:gdLst/>
              <a:ahLst/>
              <a:cxnLst/>
              <a:rect l="l" t="t" r="r" b="b"/>
              <a:pathLst>
                <a:path w="2250" h="4894" extrusionOk="0">
                  <a:moveTo>
                    <a:pt x="2115" y="0"/>
                  </a:moveTo>
                  <a:cubicBezTo>
                    <a:pt x="2088" y="0"/>
                    <a:pt x="2056" y="23"/>
                    <a:pt x="2062" y="52"/>
                  </a:cubicBezTo>
                  <a:cubicBezTo>
                    <a:pt x="2118" y="277"/>
                    <a:pt x="2147" y="492"/>
                    <a:pt x="2137" y="717"/>
                  </a:cubicBezTo>
                  <a:cubicBezTo>
                    <a:pt x="2118" y="904"/>
                    <a:pt x="2090" y="1091"/>
                    <a:pt x="2053" y="1278"/>
                  </a:cubicBezTo>
                  <a:cubicBezTo>
                    <a:pt x="1370" y="2457"/>
                    <a:pt x="659" y="3627"/>
                    <a:pt x="13" y="4834"/>
                  </a:cubicBezTo>
                  <a:cubicBezTo>
                    <a:pt x="0" y="4866"/>
                    <a:pt x="26" y="4893"/>
                    <a:pt x="53" y="4893"/>
                  </a:cubicBezTo>
                  <a:cubicBezTo>
                    <a:pt x="66" y="4893"/>
                    <a:pt x="79" y="4887"/>
                    <a:pt x="88" y="4872"/>
                  </a:cubicBezTo>
                  <a:cubicBezTo>
                    <a:pt x="808" y="3702"/>
                    <a:pt x="2165" y="1260"/>
                    <a:pt x="2156" y="1241"/>
                  </a:cubicBezTo>
                  <a:cubicBezTo>
                    <a:pt x="2212" y="1082"/>
                    <a:pt x="2240" y="895"/>
                    <a:pt x="2249" y="726"/>
                  </a:cubicBezTo>
                  <a:cubicBezTo>
                    <a:pt x="2249" y="492"/>
                    <a:pt x="2212" y="249"/>
                    <a:pt x="2147" y="24"/>
                  </a:cubicBezTo>
                  <a:cubicBezTo>
                    <a:pt x="2143" y="7"/>
                    <a:pt x="2130" y="0"/>
                    <a:pt x="2115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71;p43">
              <a:extLst>
                <a:ext uri="{FF2B5EF4-FFF2-40B4-BE49-F238E27FC236}">
                  <a16:creationId xmlns:a16="http://schemas.microsoft.com/office/drawing/2014/main" id="{99A0F458-54A1-4B35-8DA9-E1E0268ABFA0}"/>
                </a:ext>
              </a:extLst>
            </p:cNvPr>
            <p:cNvSpPr/>
            <p:nvPr/>
          </p:nvSpPr>
          <p:spPr>
            <a:xfrm>
              <a:off x="3015050" y="5086825"/>
              <a:ext cx="36200" cy="10600"/>
            </a:xfrm>
            <a:custGeom>
              <a:avLst/>
              <a:gdLst/>
              <a:ahLst/>
              <a:cxnLst/>
              <a:rect l="l" t="t" r="r" b="b"/>
              <a:pathLst>
                <a:path w="1448" h="424" extrusionOk="0">
                  <a:moveTo>
                    <a:pt x="1371" y="0"/>
                  </a:moveTo>
                  <a:cubicBezTo>
                    <a:pt x="1321" y="0"/>
                    <a:pt x="1263" y="15"/>
                    <a:pt x="1217" y="31"/>
                  </a:cubicBezTo>
                  <a:lnTo>
                    <a:pt x="1039" y="68"/>
                  </a:lnTo>
                  <a:cubicBezTo>
                    <a:pt x="927" y="87"/>
                    <a:pt x="796" y="115"/>
                    <a:pt x="683" y="143"/>
                  </a:cubicBezTo>
                  <a:lnTo>
                    <a:pt x="328" y="255"/>
                  </a:lnTo>
                  <a:cubicBezTo>
                    <a:pt x="281" y="274"/>
                    <a:pt x="225" y="302"/>
                    <a:pt x="178" y="311"/>
                  </a:cubicBezTo>
                  <a:cubicBezTo>
                    <a:pt x="122" y="330"/>
                    <a:pt x="56" y="358"/>
                    <a:pt x="10" y="396"/>
                  </a:cubicBezTo>
                  <a:cubicBezTo>
                    <a:pt x="0" y="405"/>
                    <a:pt x="10" y="424"/>
                    <a:pt x="28" y="424"/>
                  </a:cubicBezTo>
                  <a:cubicBezTo>
                    <a:pt x="84" y="424"/>
                    <a:pt x="131" y="405"/>
                    <a:pt x="178" y="377"/>
                  </a:cubicBezTo>
                  <a:cubicBezTo>
                    <a:pt x="234" y="358"/>
                    <a:pt x="290" y="349"/>
                    <a:pt x="356" y="321"/>
                  </a:cubicBezTo>
                  <a:cubicBezTo>
                    <a:pt x="468" y="283"/>
                    <a:pt x="590" y="236"/>
                    <a:pt x="702" y="208"/>
                  </a:cubicBezTo>
                  <a:cubicBezTo>
                    <a:pt x="824" y="171"/>
                    <a:pt x="936" y="143"/>
                    <a:pt x="1058" y="124"/>
                  </a:cubicBezTo>
                  <a:lnTo>
                    <a:pt x="1226" y="87"/>
                  </a:lnTo>
                  <a:cubicBezTo>
                    <a:pt x="1292" y="77"/>
                    <a:pt x="1357" y="77"/>
                    <a:pt x="1413" y="49"/>
                  </a:cubicBezTo>
                  <a:cubicBezTo>
                    <a:pt x="1418" y="52"/>
                    <a:pt x="1422" y="53"/>
                    <a:pt x="1425" y="53"/>
                  </a:cubicBezTo>
                  <a:cubicBezTo>
                    <a:pt x="1448" y="53"/>
                    <a:pt x="1437" y="2"/>
                    <a:pt x="1404" y="2"/>
                  </a:cubicBezTo>
                  <a:cubicBezTo>
                    <a:pt x="1394" y="1"/>
                    <a:pt x="1383" y="0"/>
                    <a:pt x="1371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72;p43">
              <a:extLst>
                <a:ext uri="{FF2B5EF4-FFF2-40B4-BE49-F238E27FC236}">
                  <a16:creationId xmlns:a16="http://schemas.microsoft.com/office/drawing/2014/main" id="{59C6A9C2-992B-4F49-A197-1C739BFC83E1}"/>
                </a:ext>
              </a:extLst>
            </p:cNvPr>
            <p:cNvSpPr/>
            <p:nvPr/>
          </p:nvSpPr>
          <p:spPr>
            <a:xfrm>
              <a:off x="3090150" y="5077975"/>
              <a:ext cx="168225" cy="7700"/>
            </a:xfrm>
            <a:custGeom>
              <a:avLst/>
              <a:gdLst/>
              <a:ahLst/>
              <a:cxnLst/>
              <a:rect l="l" t="t" r="r" b="b"/>
              <a:pathLst>
                <a:path w="6729" h="308" extrusionOk="0">
                  <a:moveTo>
                    <a:pt x="6682" y="1"/>
                  </a:moveTo>
                  <a:cubicBezTo>
                    <a:pt x="5559" y="29"/>
                    <a:pt x="4445" y="66"/>
                    <a:pt x="3322" y="113"/>
                  </a:cubicBezTo>
                  <a:cubicBezTo>
                    <a:pt x="2770" y="141"/>
                    <a:pt x="2227" y="151"/>
                    <a:pt x="1675" y="169"/>
                  </a:cubicBezTo>
                  <a:cubicBezTo>
                    <a:pt x="1394" y="188"/>
                    <a:pt x="1104" y="197"/>
                    <a:pt x="824" y="197"/>
                  </a:cubicBezTo>
                  <a:cubicBezTo>
                    <a:pt x="562" y="207"/>
                    <a:pt x="281" y="188"/>
                    <a:pt x="28" y="244"/>
                  </a:cubicBezTo>
                  <a:cubicBezTo>
                    <a:pt x="0" y="244"/>
                    <a:pt x="19" y="282"/>
                    <a:pt x="28" y="291"/>
                  </a:cubicBezTo>
                  <a:cubicBezTo>
                    <a:pt x="118" y="303"/>
                    <a:pt x="209" y="307"/>
                    <a:pt x="300" y="307"/>
                  </a:cubicBezTo>
                  <a:cubicBezTo>
                    <a:pt x="494" y="307"/>
                    <a:pt x="689" y="288"/>
                    <a:pt x="880" y="282"/>
                  </a:cubicBezTo>
                  <a:cubicBezTo>
                    <a:pt x="1151" y="263"/>
                    <a:pt x="1404" y="254"/>
                    <a:pt x="1675" y="254"/>
                  </a:cubicBezTo>
                  <a:cubicBezTo>
                    <a:pt x="2237" y="235"/>
                    <a:pt x="2798" y="216"/>
                    <a:pt x="3359" y="197"/>
                  </a:cubicBezTo>
                  <a:lnTo>
                    <a:pt x="6691" y="94"/>
                  </a:lnTo>
                  <a:cubicBezTo>
                    <a:pt x="6728" y="76"/>
                    <a:pt x="6728" y="1"/>
                    <a:pt x="6682" y="1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73;p43">
              <a:extLst>
                <a:ext uri="{FF2B5EF4-FFF2-40B4-BE49-F238E27FC236}">
                  <a16:creationId xmlns:a16="http://schemas.microsoft.com/office/drawing/2014/main" id="{F8D8145D-67B5-4C36-9095-7D952DDE4298}"/>
                </a:ext>
              </a:extLst>
            </p:cNvPr>
            <p:cNvSpPr/>
            <p:nvPr/>
          </p:nvSpPr>
          <p:spPr>
            <a:xfrm>
              <a:off x="3149800" y="4750050"/>
              <a:ext cx="91250" cy="80850"/>
            </a:xfrm>
            <a:custGeom>
              <a:avLst/>
              <a:gdLst/>
              <a:ahLst/>
              <a:cxnLst/>
              <a:rect l="l" t="t" r="r" b="b"/>
              <a:pathLst>
                <a:path w="3650" h="3234" extrusionOk="0">
                  <a:moveTo>
                    <a:pt x="212" y="1"/>
                  </a:moveTo>
                  <a:cubicBezTo>
                    <a:pt x="176" y="1"/>
                    <a:pt x="141" y="8"/>
                    <a:pt x="113" y="26"/>
                  </a:cubicBezTo>
                  <a:cubicBezTo>
                    <a:pt x="0" y="92"/>
                    <a:pt x="0" y="251"/>
                    <a:pt x="28" y="363"/>
                  </a:cubicBezTo>
                  <a:cubicBezTo>
                    <a:pt x="169" y="1168"/>
                    <a:pt x="300" y="1982"/>
                    <a:pt x="440" y="2787"/>
                  </a:cubicBezTo>
                  <a:cubicBezTo>
                    <a:pt x="878" y="3048"/>
                    <a:pt x="1385" y="3234"/>
                    <a:pt x="1905" y="3234"/>
                  </a:cubicBezTo>
                  <a:cubicBezTo>
                    <a:pt x="1963" y="3234"/>
                    <a:pt x="2020" y="3231"/>
                    <a:pt x="2078" y="3227"/>
                  </a:cubicBezTo>
                  <a:cubicBezTo>
                    <a:pt x="2649" y="3180"/>
                    <a:pt x="3210" y="2946"/>
                    <a:pt x="3650" y="2590"/>
                  </a:cubicBezTo>
                  <a:cubicBezTo>
                    <a:pt x="3509" y="2085"/>
                    <a:pt x="3360" y="1589"/>
                    <a:pt x="3219" y="1093"/>
                  </a:cubicBezTo>
                  <a:cubicBezTo>
                    <a:pt x="3173" y="925"/>
                    <a:pt x="3126" y="766"/>
                    <a:pt x="3032" y="625"/>
                  </a:cubicBezTo>
                  <a:cubicBezTo>
                    <a:pt x="2854" y="363"/>
                    <a:pt x="2555" y="213"/>
                    <a:pt x="2237" y="167"/>
                  </a:cubicBezTo>
                  <a:cubicBezTo>
                    <a:pt x="2179" y="158"/>
                    <a:pt x="2121" y="155"/>
                    <a:pt x="2062" y="155"/>
                  </a:cubicBezTo>
                  <a:cubicBezTo>
                    <a:pt x="1863" y="155"/>
                    <a:pt x="1657" y="192"/>
                    <a:pt x="1457" y="192"/>
                  </a:cubicBezTo>
                  <a:cubicBezTo>
                    <a:pt x="1389" y="192"/>
                    <a:pt x="1321" y="188"/>
                    <a:pt x="1254" y="176"/>
                  </a:cubicBezTo>
                  <a:cubicBezTo>
                    <a:pt x="955" y="120"/>
                    <a:pt x="637" y="73"/>
                    <a:pt x="318" y="17"/>
                  </a:cubicBezTo>
                  <a:cubicBezTo>
                    <a:pt x="286" y="8"/>
                    <a:pt x="248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74;p43">
              <a:extLst>
                <a:ext uri="{FF2B5EF4-FFF2-40B4-BE49-F238E27FC236}">
                  <a16:creationId xmlns:a16="http://schemas.microsoft.com/office/drawing/2014/main" id="{25A6A0D8-D254-490F-B3B2-4CD00627CC08}"/>
                </a:ext>
              </a:extLst>
            </p:cNvPr>
            <p:cNvSpPr/>
            <p:nvPr/>
          </p:nvSpPr>
          <p:spPr>
            <a:xfrm>
              <a:off x="3113525" y="4627450"/>
              <a:ext cx="142500" cy="150875"/>
            </a:xfrm>
            <a:custGeom>
              <a:avLst/>
              <a:gdLst/>
              <a:ahLst/>
              <a:cxnLst/>
              <a:rect l="l" t="t" r="r" b="b"/>
              <a:pathLst>
                <a:path w="5700" h="6035" extrusionOk="0">
                  <a:moveTo>
                    <a:pt x="3172" y="1"/>
                  </a:moveTo>
                  <a:cubicBezTo>
                    <a:pt x="2803" y="1"/>
                    <a:pt x="2436" y="57"/>
                    <a:pt x="2088" y="177"/>
                  </a:cubicBezTo>
                  <a:cubicBezTo>
                    <a:pt x="1245" y="467"/>
                    <a:pt x="534" y="1140"/>
                    <a:pt x="263" y="1992"/>
                  </a:cubicBezTo>
                  <a:cubicBezTo>
                    <a:pt x="1" y="2825"/>
                    <a:pt x="356" y="3770"/>
                    <a:pt x="871" y="4500"/>
                  </a:cubicBezTo>
                  <a:cubicBezTo>
                    <a:pt x="1542" y="5458"/>
                    <a:pt x="2707" y="6035"/>
                    <a:pt x="3876" y="6035"/>
                  </a:cubicBezTo>
                  <a:cubicBezTo>
                    <a:pt x="3963" y="6035"/>
                    <a:pt x="4050" y="6032"/>
                    <a:pt x="4137" y="6025"/>
                  </a:cubicBezTo>
                  <a:cubicBezTo>
                    <a:pt x="4371" y="6006"/>
                    <a:pt x="4539" y="5838"/>
                    <a:pt x="4680" y="5651"/>
                  </a:cubicBezTo>
                  <a:cubicBezTo>
                    <a:pt x="5138" y="5043"/>
                    <a:pt x="5428" y="4715"/>
                    <a:pt x="5597" y="3985"/>
                  </a:cubicBezTo>
                  <a:cubicBezTo>
                    <a:pt x="5700" y="3517"/>
                    <a:pt x="5410" y="2703"/>
                    <a:pt x="5082" y="2357"/>
                  </a:cubicBezTo>
                  <a:cubicBezTo>
                    <a:pt x="5054" y="1674"/>
                    <a:pt x="4932" y="963"/>
                    <a:pt x="4708" y="317"/>
                  </a:cubicBezTo>
                  <a:cubicBezTo>
                    <a:pt x="4224" y="114"/>
                    <a:pt x="3696" y="1"/>
                    <a:pt x="3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75;p43">
              <a:extLst>
                <a:ext uri="{FF2B5EF4-FFF2-40B4-BE49-F238E27FC236}">
                  <a16:creationId xmlns:a16="http://schemas.microsoft.com/office/drawing/2014/main" id="{2BCDA5BA-8010-42B4-B304-78A89A168C33}"/>
                </a:ext>
              </a:extLst>
            </p:cNvPr>
            <p:cNvSpPr/>
            <p:nvPr/>
          </p:nvSpPr>
          <p:spPr>
            <a:xfrm>
              <a:off x="3162650" y="4762025"/>
              <a:ext cx="71300" cy="17250"/>
            </a:xfrm>
            <a:custGeom>
              <a:avLst/>
              <a:gdLst/>
              <a:ahLst/>
              <a:cxnLst/>
              <a:rect l="l" t="t" r="r" b="b"/>
              <a:pathLst>
                <a:path w="2852" h="690" extrusionOk="0">
                  <a:moveTo>
                    <a:pt x="2836" y="0"/>
                  </a:moveTo>
                  <a:cubicBezTo>
                    <a:pt x="2831" y="0"/>
                    <a:pt x="2827" y="4"/>
                    <a:pt x="2827" y="15"/>
                  </a:cubicBezTo>
                  <a:cubicBezTo>
                    <a:pt x="2634" y="455"/>
                    <a:pt x="2284" y="577"/>
                    <a:pt x="1886" y="577"/>
                  </a:cubicBezTo>
                  <a:cubicBezTo>
                    <a:pt x="1725" y="577"/>
                    <a:pt x="1556" y="557"/>
                    <a:pt x="1386" y="530"/>
                  </a:cubicBezTo>
                  <a:cubicBezTo>
                    <a:pt x="918" y="455"/>
                    <a:pt x="413" y="408"/>
                    <a:pt x="20" y="127"/>
                  </a:cubicBezTo>
                  <a:cubicBezTo>
                    <a:pt x="1" y="127"/>
                    <a:pt x="1" y="127"/>
                    <a:pt x="1" y="137"/>
                  </a:cubicBezTo>
                  <a:cubicBezTo>
                    <a:pt x="469" y="549"/>
                    <a:pt x="1105" y="680"/>
                    <a:pt x="1713" y="689"/>
                  </a:cubicBezTo>
                  <a:cubicBezTo>
                    <a:pt x="1726" y="689"/>
                    <a:pt x="1738" y="689"/>
                    <a:pt x="1751" y="689"/>
                  </a:cubicBezTo>
                  <a:cubicBezTo>
                    <a:pt x="2182" y="689"/>
                    <a:pt x="2809" y="533"/>
                    <a:pt x="2846" y="15"/>
                  </a:cubicBezTo>
                  <a:cubicBezTo>
                    <a:pt x="2851" y="9"/>
                    <a:pt x="2843" y="0"/>
                    <a:pt x="2836" y="0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76;p43">
              <a:extLst>
                <a:ext uri="{FF2B5EF4-FFF2-40B4-BE49-F238E27FC236}">
                  <a16:creationId xmlns:a16="http://schemas.microsoft.com/office/drawing/2014/main" id="{E94B5571-B94F-40B2-BBB8-479207343E45}"/>
                </a:ext>
              </a:extLst>
            </p:cNvPr>
            <p:cNvSpPr/>
            <p:nvPr/>
          </p:nvSpPr>
          <p:spPr>
            <a:xfrm>
              <a:off x="3086150" y="4554950"/>
              <a:ext cx="188350" cy="200925"/>
            </a:xfrm>
            <a:custGeom>
              <a:avLst/>
              <a:gdLst/>
              <a:ahLst/>
              <a:cxnLst/>
              <a:rect l="l" t="t" r="r" b="b"/>
              <a:pathLst>
                <a:path w="7534" h="8037" extrusionOk="0">
                  <a:moveTo>
                    <a:pt x="5670" y="1"/>
                  </a:moveTo>
                  <a:cubicBezTo>
                    <a:pt x="5595" y="1"/>
                    <a:pt x="5521" y="3"/>
                    <a:pt x="5447" y="7"/>
                  </a:cubicBezTo>
                  <a:cubicBezTo>
                    <a:pt x="3941" y="73"/>
                    <a:pt x="2565" y="831"/>
                    <a:pt x="1508" y="1925"/>
                  </a:cubicBezTo>
                  <a:cubicBezTo>
                    <a:pt x="581" y="2365"/>
                    <a:pt x="113" y="2974"/>
                    <a:pt x="57" y="3825"/>
                  </a:cubicBezTo>
                  <a:cubicBezTo>
                    <a:pt x="1" y="4686"/>
                    <a:pt x="319" y="5510"/>
                    <a:pt x="768" y="6239"/>
                  </a:cubicBezTo>
                  <a:cubicBezTo>
                    <a:pt x="1217" y="6960"/>
                    <a:pt x="1882" y="7550"/>
                    <a:pt x="2565" y="8036"/>
                  </a:cubicBezTo>
                  <a:cubicBezTo>
                    <a:pt x="2116" y="7278"/>
                    <a:pt x="1966" y="6352"/>
                    <a:pt x="2144" y="5491"/>
                  </a:cubicBezTo>
                  <a:cubicBezTo>
                    <a:pt x="2209" y="5126"/>
                    <a:pt x="2340" y="4752"/>
                    <a:pt x="2565" y="4461"/>
                  </a:cubicBezTo>
                  <a:cubicBezTo>
                    <a:pt x="3014" y="4377"/>
                    <a:pt x="3407" y="4031"/>
                    <a:pt x="3510" y="3572"/>
                  </a:cubicBezTo>
                  <a:cubicBezTo>
                    <a:pt x="3848" y="3719"/>
                    <a:pt x="4216" y="3789"/>
                    <a:pt x="4585" y="3789"/>
                  </a:cubicBezTo>
                  <a:cubicBezTo>
                    <a:pt x="4923" y="3789"/>
                    <a:pt x="5261" y="3731"/>
                    <a:pt x="5578" y="3619"/>
                  </a:cubicBezTo>
                  <a:cubicBezTo>
                    <a:pt x="6243" y="3395"/>
                    <a:pt x="6823" y="2908"/>
                    <a:pt x="7160" y="2281"/>
                  </a:cubicBezTo>
                  <a:cubicBezTo>
                    <a:pt x="7431" y="1785"/>
                    <a:pt x="7534" y="1149"/>
                    <a:pt x="7225" y="672"/>
                  </a:cubicBezTo>
                  <a:cubicBezTo>
                    <a:pt x="7057" y="391"/>
                    <a:pt x="6748" y="204"/>
                    <a:pt x="6430" y="101"/>
                  </a:cubicBezTo>
                  <a:cubicBezTo>
                    <a:pt x="6190" y="28"/>
                    <a:pt x="5928" y="1"/>
                    <a:pt x="5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77;p43">
              <a:extLst>
                <a:ext uri="{FF2B5EF4-FFF2-40B4-BE49-F238E27FC236}">
                  <a16:creationId xmlns:a16="http://schemas.microsoft.com/office/drawing/2014/main" id="{C2375C15-EA8B-4C13-AC51-6DBFDD0746A8}"/>
                </a:ext>
              </a:extLst>
            </p:cNvPr>
            <p:cNvSpPr/>
            <p:nvPr/>
          </p:nvSpPr>
          <p:spPr>
            <a:xfrm>
              <a:off x="3122900" y="4701600"/>
              <a:ext cx="29725" cy="35450"/>
            </a:xfrm>
            <a:custGeom>
              <a:avLst/>
              <a:gdLst/>
              <a:ahLst/>
              <a:cxnLst/>
              <a:rect l="l" t="t" r="r" b="b"/>
              <a:pathLst>
                <a:path w="1189" h="1418" extrusionOk="0">
                  <a:moveTo>
                    <a:pt x="391" y="1"/>
                  </a:moveTo>
                  <a:cubicBezTo>
                    <a:pt x="342" y="1"/>
                    <a:pt x="294" y="12"/>
                    <a:pt x="253" y="37"/>
                  </a:cubicBezTo>
                  <a:cubicBezTo>
                    <a:pt x="131" y="93"/>
                    <a:pt x="47" y="205"/>
                    <a:pt x="28" y="336"/>
                  </a:cubicBezTo>
                  <a:cubicBezTo>
                    <a:pt x="0" y="467"/>
                    <a:pt x="28" y="598"/>
                    <a:pt x="75" y="720"/>
                  </a:cubicBezTo>
                  <a:cubicBezTo>
                    <a:pt x="223" y="1137"/>
                    <a:pt x="653" y="1417"/>
                    <a:pt x="1089" y="1417"/>
                  </a:cubicBezTo>
                  <a:cubicBezTo>
                    <a:pt x="1122" y="1417"/>
                    <a:pt x="1155" y="1415"/>
                    <a:pt x="1189" y="1412"/>
                  </a:cubicBezTo>
                  <a:cubicBezTo>
                    <a:pt x="1076" y="944"/>
                    <a:pt x="927" y="458"/>
                    <a:pt x="608" y="93"/>
                  </a:cubicBezTo>
                  <a:cubicBezTo>
                    <a:pt x="555" y="34"/>
                    <a:pt x="473" y="1"/>
                    <a:pt x="3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78;p43">
              <a:extLst>
                <a:ext uri="{FF2B5EF4-FFF2-40B4-BE49-F238E27FC236}">
                  <a16:creationId xmlns:a16="http://schemas.microsoft.com/office/drawing/2014/main" id="{10D70BAF-3F41-46AE-AA3E-54280300B24B}"/>
                </a:ext>
              </a:extLst>
            </p:cNvPr>
            <p:cNvSpPr/>
            <p:nvPr/>
          </p:nvSpPr>
          <p:spPr>
            <a:xfrm>
              <a:off x="3132250" y="4649825"/>
              <a:ext cx="32075" cy="83350"/>
            </a:xfrm>
            <a:custGeom>
              <a:avLst/>
              <a:gdLst/>
              <a:ahLst/>
              <a:cxnLst/>
              <a:rect l="l" t="t" r="r" b="b"/>
              <a:pathLst>
                <a:path w="1283" h="3334" extrusionOk="0">
                  <a:moveTo>
                    <a:pt x="530" y="0"/>
                  </a:moveTo>
                  <a:cubicBezTo>
                    <a:pt x="471" y="0"/>
                    <a:pt x="415" y="24"/>
                    <a:pt x="375" y="58"/>
                  </a:cubicBezTo>
                  <a:cubicBezTo>
                    <a:pt x="319" y="105"/>
                    <a:pt x="272" y="171"/>
                    <a:pt x="225" y="245"/>
                  </a:cubicBezTo>
                  <a:cubicBezTo>
                    <a:pt x="0" y="629"/>
                    <a:pt x="47" y="1097"/>
                    <a:pt x="94" y="1546"/>
                  </a:cubicBezTo>
                  <a:cubicBezTo>
                    <a:pt x="169" y="2257"/>
                    <a:pt x="590" y="2931"/>
                    <a:pt x="1189" y="3333"/>
                  </a:cubicBezTo>
                  <a:cubicBezTo>
                    <a:pt x="1282" y="3193"/>
                    <a:pt x="1198" y="2968"/>
                    <a:pt x="1161" y="2819"/>
                  </a:cubicBezTo>
                  <a:cubicBezTo>
                    <a:pt x="936" y="1967"/>
                    <a:pt x="702" y="1088"/>
                    <a:pt x="740" y="208"/>
                  </a:cubicBezTo>
                  <a:cubicBezTo>
                    <a:pt x="740" y="124"/>
                    <a:pt x="684" y="39"/>
                    <a:pt x="599" y="11"/>
                  </a:cubicBezTo>
                  <a:cubicBezTo>
                    <a:pt x="576" y="4"/>
                    <a:pt x="553" y="0"/>
                    <a:pt x="5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79;p43">
              <a:extLst>
                <a:ext uri="{FF2B5EF4-FFF2-40B4-BE49-F238E27FC236}">
                  <a16:creationId xmlns:a16="http://schemas.microsoft.com/office/drawing/2014/main" id="{A2F1E785-2012-4EFA-B257-908C126F55A6}"/>
                </a:ext>
              </a:extLst>
            </p:cNvPr>
            <p:cNvSpPr/>
            <p:nvPr/>
          </p:nvSpPr>
          <p:spPr>
            <a:xfrm>
              <a:off x="3194950" y="4732450"/>
              <a:ext cx="30200" cy="16775"/>
            </a:xfrm>
            <a:custGeom>
              <a:avLst/>
              <a:gdLst/>
              <a:ahLst/>
              <a:cxnLst/>
              <a:rect l="l" t="t" r="r" b="b"/>
              <a:pathLst>
                <a:path w="1208" h="671" extrusionOk="0">
                  <a:moveTo>
                    <a:pt x="47" y="0"/>
                  </a:moveTo>
                  <a:lnTo>
                    <a:pt x="47" y="0"/>
                  </a:lnTo>
                  <a:cubicBezTo>
                    <a:pt x="0" y="178"/>
                    <a:pt x="103" y="412"/>
                    <a:pt x="244" y="543"/>
                  </a:cubicBezTo>
                  <a:cubicBezTo>
                    <a:pt x="336" y="629"/>
                    <a:pt x="460" y="671"/>
                    <a:pt x="582" y="671"/>
                  </a:cubicBezTo>
                  <a:cubicBezTo>
                    <a:pt x="646" y="671"/>
                    <a:pt x="710" y="659"/>
                    <a:pt x="768" y="637"/>
                  </a:cubicBezTo>
                  <a:cubicBezTo>
                    <a:pt x="974" y="552"/>
                    <a:pt x="1095" y="356"/>
                    <a:pt x="1207" y="169"/>
                  </a:cubicBezTo>
                  <a:lnTo>
                    <a:pt x="1207" y="169"/>
                  </a:lnTo>
                  <a:cubicBezTo>
                    <a:pt x="1076" y="212"/>
                    <a:pt x="940" y="233"/>
                    <a:pt x="805" y="233"/>
                  </a:cubicBezTo>
                  <a:cubicBezTo>
                    <a:pt x="534" y="233"/>
                    <a:pt x="265" y="150"/>
                    <a:pt x="47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80;p43">
              <a:extLst>
                <a:ext uri="{FF2B5EF4-FFF2-40B4-BE49-F238E27FC236}">
                  <a16:creationId xmlns:a16="http://schemas.microsoft.com/office/drawing/2014/main" id="{ECA6A841-A3CC-4104-967D-377C9CE58482}"/>
                </a:ext>
              </a:extLst>
            </p:cNvPr>
            <p:cNvSpPr/>
            <p:nvPr/>
          </p:nvSpPr>
          <p:spPr>
            <a:xfrm>
              <a:off x="3216000" y="4717000"/>
              <a:ext cx="8225" cy="4700"/>
            </a:xfrm>
            <a:custGeom>
              <a:avLst/>
              <a:gdLst/>
              <a:ahLst/>
              <a:cxnLst/>
              <a:rect l="l" t="t" r="r" b="b"/>
              <a:pathLst>
                <a:path w="329" h="188" extrusionOk="0">
                  <a:moveTo>
                    <a:pt x="328" y="1"/>
                  </a:moveTo>
                  <a:lnTo>
                    <a:pt x="328" y="1"/>
                  </a:lnTo>
                  <a:cubicBezTo>
                    <a:pt x="225" y="38"/>
                    <a:pt x="103" y="85"/>
                    <a:pt x="1" y="122"/>
                  </a:cubicBezTo>
                  <a:cubicBezTo>
                    <a:pt x="19" y="169"/>
                    <a:pt x="57" y="188"/>
                    <a:pt x="103" y="188"/>
                  </a:cubicBezTo>
                  <a:cubicBezTo>
                    <a:pt x="150" y="188"/>
                    <a:pt x="197" y="160"/>
                    <a:pt x="234" y="132"/>
                  </a:cubicBezTo>
                  <a:cubicBezTo>
                    <a:pt x="281" y="94"/>
                    <a:pt x="300" y="48"/>
                    <a:pt x="328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81;p43">
              <a:extLst>
                <a:ext uri="{FF2B5EF4-FFF2-40B4-BE49-F238E27FC236}">
                  <a16:creationId xmlns:a16="http://schemas.microsoft.com/office/drawing/2014/main" id="{627DEA58-4377-4395-893A-EE813513BD44}"/>
                </a:ext>
              </a:extLst>
            </p:cNvPr>
            <p:cNvSpPr/>
            <p:nvPr/>
          </p:nvSpPr>
          <p:spPr>
            <a:xfrm>
              <a:off x="3186750" y="4687700"/>
              <a:ext cx="7000" cy="12375"/>
            </a:xfrm>
            <a:custGeom>
              <a:avLst/>
              <a:gdLst/>
              <a:ahLst/>
              <a:cxnLst/>
              <a:rect l="l" t="t" r="r" b="b"/>
              <a:pathLst>
                <a:path w="280" h="495" extrusionOk="0">
                  <a:moveTo>
                    <a:pt x="100" y="1"/>
                  </a:moveTo>
                  <a:cubicBezTo>
                    <a:pt x="95" y="1"/>
                    <a:pt x="90" y="1"/>
                    <a:pt x="85" y="3"/>
                  </a:cubicBezTo>
                  <a:cubicBezTo>
                    <a:pt x="57" y="3"/>
                    <a:pt x="38" y="31"/>
                    <a:pt x="20" y="50"/>
                  </a:cubicBezTo>
                  <a:cubicBezTo>
                    <a:pt x="10" y="78"/>
                    <a:pt x="1" y="106"/>
                    <a:pt x="1" y="134"/>
                  </a:cubicBezTo>
                  <a:cubicBezTo>
                    <a:pt x="1" y="237"/>
                    <a:pt x="20" y="387"/>
                    <a:pt x="104" y="471"/>
                  </a:cubicBezTo>
                  <a:cubicBezTo>
                    <a:pt x="126" y="487"/>
                    <a:pt x="147" y="494"/>
                    <a:pt x="166" y="494"/>
                  </a:cubicBezTo>
                  <a:cubicBezTo>
                    <a:pt x="235" y="494"/>
                    <a:pt x="280" y="404"/>
                    <a:pt x="272" y="331"/>
                  </a:cubicBezTo>
                  <a:cubicBezTo>
                    <a:pt x="253" y="246"/>
                    <a:pt x="244" y="181"/>
                    <a:pt x="207" y="106"/>
                  </a:cubicBezTo>
                  <a:cubicBezTo>
                    <a:pt x="197" y="78"/>
                    <a:pt x="188" y="50"/>
                    <a:pt x="160" y="31"/>
                  </a:cubicBezTo>
                  <a:cubicBezTo>
                    <a:pt x="145" y="16"/>
                    <a:pt x="123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82;p43">
              <a:extLst>
                <a:ext uri="{FF2B5EF4-FFF2-40B4-BE49-F238E27FC236}">
                  <a16:creationId xmlns:a16="http://schemas.microsoft.com/office/drawing/2014/main" id="{327D7A79-95C4-4309-A2AD-11596FDC1E37}"/>
                </a:ext>
              </a:extLst>
            </p:cNvPr>
            <p:cNvSpPr/>
            <p:nvPr/>
          </p:nvSpPr>
          <p:spPr>
            <a:xfrm>
              <a:off x="3216925" y="4680450"/>
              <a:ext cx="6950" cy="12275"/>
            </a:xfrm>
            <a:custGeom>
              <a:avLst/>
              <a:gdLst/>
              <a:ahLst/>
              <a:cxnLst/>
              <a:rect l="l" t="t" r="r" b="b"/>
              <a:pathLst>
                <a:path w="278" h="491" extrusionOk="0">
                  <a:moveTo>
                    <a:pt x="96" y="0"/>
                  </a:moveTo>
                  <a:cubicBezTo>
                    <a:pt x="90" y="0"/>
                    <a:pt x="83" y="1"/>
                    <a:pt x="76" y="3"/>
                  </a:cubicBezTo>
                  <a:cubicBezTo>
                    <a:pt x="57" y="3"/>
                    <a:pt x="29" y="22"/>
                    <a:pt x="20" y="50"/>
                  </a:cubicBezTo>
                  <a:cubicBezTo>
                    <a:pt x="10" y="68"/>
                    <a:pt x="1" y="106"/>
                    <a:pt x="1" y="134"/>
                  </a:cubicBezTo>
                  <a:cubicBezTo>
                    <a:pt x="1" y="237"/>
                    <a:pt x="20" y="387"/>
                    <a:pt x="104" y="471"/>
                  </a:cubicBezTo>
                  <a:cubicBezTo>
                    <a:pt x="125" y="484"/>
                    <a:pt x="146" y="490"/>
                    <a:pt x="164" y="490"/>
                  </a:cubicBezTo>
                  <a:cubicBezTo>
                    <a:pt x="234" y="490"/>
                    <a:pt x="278" y="405"/>
                    <a:pt x="263" y="330"/>
                  </a:cubicBezTo>
                  <a:cubicBezTo>
                    <a:pt x="254" y="246"/>
                    <a:pt x="244" y="181"/>
                    <a:pt x="207" y="106"/>
                  </a:cubicBezTo>
                  <a:cubicBezTo>
                    <a:pt x="197" y="68"/>
                    <a:pt x="188" y="50"/>
                    <a:pt x="160" y="22"/>
                  </a:cubicBezTo>
                  <a:cubicBezTo>
                    <a:pt x="145" y="14"/>
                    <a:pt x="124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83;p43">
              <a:extLst>
                <a:ext uri="{FF2B5EF4-FFF2-40B4-BE49-F238E27FC236}">
                  <a16:creationId xmlns:a16="http://schemas.microsoft.com/office/drawing/2014/main" id="{694003E8-A9B8-47D2-BF28-42171481F3D3}"/>
                </a:ext>
              </a:extLst>
            </p:cNvPr>
            <p:cNvSpPr/>
            <p:nvPr/>
          </p:nvSpPr>
          <p:spPr>
            <a:xfrm>
              <a:off x="3209450" y="4665225"/>
              <a:ext cx="14525" cy="5025"/>
            </a:xfrm>
            <a:custGeom>
              <a:avLst/>
              <a:gdLst/>
              <a:ahLst/>
              <a:cxnLst/>
              <a:rect l="l" t="t" r="r" b="b"/>
              <a:pathLst>
                <a:path w="581" h="201" extrusionOk="0">
                  <a:moveTo>
                    <a:pt x="424" y="0"/>
                  </a:moveTo>
                  <a:cubicBezTo>
                    <a:pt x="275" y="0"/>
                    <a:pt x="124" y="50"/>
                    <a:pt x="1" y="144"/>
                  </a:cubicBezTo>
                  <a:lnTo>
                    <a:pt x="1" y="200"/>
                  </a:lnTo>
                  <a:cubicBezTo>
                    <a:pt x="122" y="116"/>
                    <a:pt x="281" y="88"/>
                    <a:pt x="440" y="60"/>
                  </a:cubicBezTo>
                  <a:cubicBezTo>
                    <a:pt x="487" y="60"/>
                    <a:pt x="581" y="60"/>
                    <a:pt x="553" y="13"/>
                  </a:cubicBezTo>
                  <a:cubicBezTo>
                    <a:pt x="511" y="5"/>
                    <a:pt x="467" y="0"/>
                    <a:pt x="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4;p43">
              <a:extLst>
                <a:ext uri="{FF2B5EF4-FFF2-40B4-BE49-F238E27FC236}">
                  <a16:creationId xmlns:a16="http://schemas.microsoft.com/office/drawing/2014/main" id="{951886CD-493D-4A53-8A1E-269031ACC95B}"/>
                </a:ext>
              </a:extLst>
            </p:cNvPr>
            <p:cNvSpPr/>
            <p:nvPr/>
          </p:nvSpPr>
          <p:spPr>
            <a:xfrm>
              <a:off x="3176925" y="4669575"/>
              <a:ext cx="14525" cy="3350"/>
            </a:xfrm>
            <a:custGeom>
              <a:avLst/>
              <a:gdLst/>
              <a:ahLst/>
              <a:cxnLst/>
              <a:rect l="l" t="t" r="r" b="b"/>
              <a:pathLst>
                <a:path w="581" h="134" extrusionOk="0">
                  <a:moveTo>
                    <a:pt x="373" y="0"/>
                  </a:moveTo>
                  <a:cubicBezTo>
                    <a:pt x="241" y="0"/>
                    <a:pt x="110" y="40"/>
                    <a:pt x="1" y="110"/>
                  </a:cubicBezTo>
                  <a:cubicBezTo>
                    <a:pt x="1" y="128"/>
                    <a:pt x="12" y="133"/>
                    <a:pt x="29" y="133"/>
                  </a:cubicBezTo>
                  <a:cubicBezTo>
                    <a:pt x="58" y="133"/>
                    <a:pt x="102" y="116"/>
                    <a:pt x="132" y="110"/>
                  </a:cubicBezTo>
                  <a:cubicBezTo>
                    <a:pt x="233" y="90"/>
                    <a:pt x="344" y="75"/>
                    <a:pt x="454" y="75"/>
                  </a:cubicBezTo>
                  <a:cubicBezTo>
                    <a:pt x="497" y="75"/>
                    <a:pt x="539" y="77"/>
                    <a:pt x="581" y="82"/>
                  </a:cubicBezTo>
                  <a:cubicBezTo>
                    <a:pt x="572" y="64"/>
                    <a:pt x="572" y="54"/>
                    <a:pt x="553" y="26"/>
                  </a:cubicBezTo>
                  <a:cubicBezTo>
                    <a:pt x="494" y="9"/>
                    <a:pt x="433" y="0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85;p43">
              <a:extLst>
                <a:ext uri="{FF2B5EF4-FFF2-40B4-BE49-F238E27FC236}">
                  <a16:creationId xmlns:a16="http://schemas.microsoft.com/office/drawing/2014/main" id="{320B51B6-9E97-477C-82B8-52217B448A3A}"/>
                </a:ext>
              </a:extLst>
            </p:cNvPr>
            <p:cNvSpPr/>
            <p:nvPr/>
          </p:nvSpPr>
          <p:spPr>
            <a:xfrm>
              <a:off x="3145650" y="4563850"/>
              <a:ext cx="115575" cy="35425"/>
            </a:xfrm>
            <a:custGeom>
              <a:avLst/>
              <a:gdLst/>
              <a:ahLst/>
              <a:cxnLst/>
              <a:rect l="l" t="t" r="r" b="b"/>
              <a:pathLst>
                <a:path w="4623" h="1417" extrusionOk="0">
                  <a:moveTo>
                    <a:pt x="3375" y="0"/>
                  </a:moveTo>
                  <a:cubicBezTo>
                    <a:pt x="3027" y="0"/>
                    <a:pt x="2676" y="82"/>
                    <a:pt x="2347" y="175"/>
                  </a:cubicBezTo>
                  <a:cubicBezTo>
                    <a:pt x="1514" y="409"/>
                    <a:pt x="653" y="793"/>
                    <a:pt x="7" y="1392"/>
                  </a:cubicBezTo>
                  <a:cubicBezTo>
                    <a:pt x="0" y="1399"/>
                    <a:pt x="4" y="1417"/>
                    <a:pt x="14" y="1417"/>
                  </a:cubicBezTo>
                  <a:cubicBezTo>
                    <a:pt x="17" y="1417"/>
                    <a:pt x="21" y="1415"/>
                    <a:pt x="26" y="1410"/>
                  </a:cubicBezTo>
                  <a:cubicBezTo>
                    <a:pt x="728" y="971"/>
                    <a:pt x="1420" y="559"/>
                    <a:pt x="2225" y="325"/>
                  </a:cubicBezTo>
                  <a:cubicBezTo>
                    <a:pt x="2596" y="224"/>
                    <a:pt x="2997" y="115"/>
                    <a:pt x="3388" y="115"/>
                  </a:cubicBezTo>
                  <a:cubicBezTo>
                    <a:pt x="3431" y="115"/>
                    <a:pt x="3474" y="116"/>
                    <a:pt x="3516" y="119"/>
                  </a:cubicBezTo>
                  <a:cubicBezTo>
                    <a:pt x="3722" y="128"/>
                    <a:pt x="3928" y="175"/>
                    <a:pt x="4115" y="269"/>
                  </a:cubicBezTo>
                  <a:cubicBezTo>
                    <a:pt x="4284" y="362"/>
                    <a:pt x="4415" y="503"/>
                    <a:pt x="4546" y="643"/>
                  </a:cubicBezTo>
                  <a:cubicBezTo>
                    <a:pt x="4555" y="653"/>
                    <a:pt x="4566" y="657"/>
                    <a:pt x="4575" y="657"/>
                  </a:cubicBezTo>
                  <a:cubicBezTo>
                    <a:pt x="4602" y="657"/>
                    <a:pt x="4623" y="624"/>
                    <a:pt x="4602" y="596"/>
                  </a:cubicBezTo>
                  <a:cubicBezTo>
                    <a:pt x="4452" y="259"/>
                    <a:pt x="4040" y="72"/>
                    <a:pt x="3694" y="25"/>
                  </a:cubicBezTo>
                  <a:cubicBezTo>
                    <a:pt x="3588" y="8"/>
                    <a:pt x="3482" y="0"/>
                    <a:pt x="3375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86;p43">
              <a:extLst>
                <a:ext uri="{FF2B5EF4-FFF2-40B4-BE49-F238E27FC236}">
                  <a16:creationId xmlns:a16="http://schemas.microsoft.com/office/drawing/2014/main" id="{FF847C69-E68D-4D75-A70E-8377D5CF3B4C}"/>
                </a:ext>
              </a:extLst>
            </p:cNvPr>
            <p:cNvSpPr/>
            <p:nvPr/>
          </p:nvSpPr>
          <p:spPr>
            <a:xfrm>
              <a:off x="3181950" y="4580550"/>
              <a:ext cx="57225" cy="11775"/>
            </a:xfrm>
            <a:custGeom>
              <a:avLst/>
              <a:gdLst/>
              <a:ahLst/>
              <a:cxnLst/>
              <a:rect l="l" t="t" r="r" b="b"/>
              <a:pathLst>
                <a:path w="2289" h="471" extrusionOk="0">
                  <a:moveTo>
                    <a:pt x="1460" y="0"/>
                  </a:moveTo>
                  <a:cubicBezTo>
                    <a:pt x="1342" y="0"/>
                    <a:pt x="1221" y="9"/>
                    <a:pt x="1101" y="31"/>
                  </a:cubicBezTo>
                  <a:cubicBezTo>
                    <a:pt x="717" y="87"/>
                    <a:pt x="352" y="218"/>
                    <a:pt x="15" y="434"/>
                  </a:cubicBezTo>
                  <a:cubicBezTo>
                    <a:pt x="1" y="441"/>
                    <a:pt x="8" y="471"/>
                    <a:pt x="26" y="471"/>
                  </a:cubicBezTo>
                  <a:cubicBezTo>
                    <a:pt x="31" y="471"/>
                    <a:pt x="37" y="468"/>
                    <a:pt x="43" y="462"/>
                  </a:cubicBezTo>
                  <a:cubicBezTo>
                    <a:pt x="380" y="275"/>
                    <a:pt x="754" y="162"/>
                    <a:pt x="1138" y="115"/>
                  </a:cubicBezTo>
                  <a:cubicBezTo>
                    <a:pt x="1241" y="100"/>
                    <a:pt x="1341" y="93"/>
                    <a:pt x="1442" y="93"/>
                  </a:cubicBezTo>
                  <a:cubicBezTo>
                    <a:pt x="1524" y="93"/>
                    <a:pt x="1606" y="98"/>
                    <a:pt x="1690" y="106"/>
                  </a:cubicBezTo>
                  <a:lnTo>
                    <a:pt x="1971" y="134"/>
                  </a:lnTo>
                  <a:cubicBezTo>
                    <a:pt x="2055" y="153"/>
                    <a:pt x="2149" y="181"/>
                    <a:pt x="2223" y="181"/>
                  </a:cubicBezTo>
                  <a:cubicBezTo>
                    <a:pt x="2270" y="172"/>
                    <a:pt x="2289" y="125"/>
                    <a:pt x="2252" y="115"/>
                  </a:cubicBezTo>
                  <a:cubicBezTo>
                    <a:pt x="2102" y="31"/>
                    <a:pt x="1877" y="22"/>
                    <a:pt x="1709" y="12"/>
                  </a:cubicBezTo>
                  <a:cubicBezTo>
                    <a:pt x="1627" y="5"/>
                    <a:pt x="1544" y="0"/>
                    <a:pt x="1460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87;p43">
              <a:extLst>
                <a:ext uri="{FF2B5EF4-FFF2-40B4-BE49-F238E27FC236}">
                  <a16:creationId xmlns:a16="http://schemas.microsoft.com/office/drawing/2014/main" id="{4C158FC1-502C-4776-9382-9F351861F9C2}"/>
                </a:ext>
              </a:extLst>
            </p:cNvPr>
            <p:cNvSpPr/>
            <p:nvPr/>
          </p:nvSpPr>
          <p:spPr>
            <a:xfrm>
              <a:off x="3309350" y="5144875"/>
              <a:ext cx="580675" cy="46775"/>
            </a:xfrm>
            <a:custGeom>
              <a:avLst/>
              <a:gdLst/>
              <a:ahLst/>
              <a:cxnLst/>
              <a:rect l="l" t="t" r="r" b="b"/>
              <a:pathLst>
                <a:path w="23227" h="1871" extrusionOk="0">
                  <a:moveTo>
                    <a:pt x="9020" y="0"/>
                  </a:moveTo>
                  <a:cubicBezTo>
                    <a:pt x="5713" y="0"/>
                    <a:pt x="2538" y="51"/>
                    <a:pt x="0" y="151"/>
                  </a:cubicBezTo>
                  <a:cubicBezTo>
                    <a:pt x="169" y="198"/>
                    <a:pt x="337" y="245"/>
                    <a:pt x="515" y="301"/>
                  </a:cubicBezTo>
                  <a:cubicBezTo>
                    <a:pt x="4136" y="1424"/>
                    <a:pt x="8216" y="1723"/>
                    <a:pt x="11997" y="1845"/>
                  </a:cubicBezTo>
                  <a:cubicBezTo>
                    <a:pt x="12524" y="1862"/>
                    <a:pt x="13032" y="1870"/>
                    <a:pt x="13521" y="1870"/>
                  </a:cubicBezTo>
                  <a:cubicBezTo>
                    <a:pt x="19556" y="1870"/>
                    <a:pt x="22672" y="624"/>
                    <a:pt x="23226" y="347"/>
                  </a:cubicBezTo>
                  <a:cubicBezTo>
                    <a:pt x="19367" y="116"/>
                    <a:pt x="14042" y="0"/>
                    <a:pt x="90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88;p43">
              <a:extLst>
                <a:ext uri="{FF2B5EF4-FFF2-40B4-BE49-F238E27FC236}">
                  <a16:creationId xmlns:a16="http://schemas.microsoft.com/office/drawing/2014/main" id="{E0E6C5FD-CB1F-487A-97EA-BC2870E581D0}"/>
                </a:ext>
              </a:extLst>
            </p:cNvPr>
            <p:cNvSpPr/>
            <p:nvPr/>
          </p:nvSpPr>
          <p:spPr>
            <a:xfrm>
              <a:off x="3274475" y="4951900"/>
              <a:ext cx="540925" cy="202150"/>
            </a:xfrm>
            <a:custGeom>
              <a:avLst/>
              <a:gdLst/>
              <a:ahLst/>
              <a:cxnLst/>
              <a:rect l="l" t="t" r="r" b="b"/>
              <a:pathLst>
                <a:path w="21637" h="8086" extrusionOk="0">
                  <a:moveTo>
                    <a:pt x="21346" y="0"/>
                  </a:moveTo>
                  <a:cubicBezTo>
                    <a:pt x="17098" y="9"/>
                    <a:pt x="12784" y="47"/>
                    <a:pt x="8517" y="56"/>
                  </a:cubicBezTo>
                  <a:cubicBezTo>
                    <a:pt x="7366" y="2536"/>
                    <a:pt x="6196" y="5044"/>
                    <a:pt x="5054" y="7524"/>
                  </a:cubicBezTo>
                  <a:cubicBezTo>
                    <a:pt x="4767" y="7524"/>
                    <a:pt x="4472" y="7515"/>
                    <a:pt x="4179" y="7515"/>
                  </a:cubicBezTo>
                  <a:cubicBezTo>
                    <a:pt x="4033" y="7515"/>
                    <a:pt x="3888" y="7517"/>
                    <a:pt x="3744" y="7524"/>
                  </a:cubicBezTo>
                  <a:cubicBezTo>
                    <a:pt x="3473" y="7533"/>
                    <a:pt x="366" y="7533"/>
                    <a:pt x="1" y="7533"/>
                  </a:cubicBezTo>
                  <a:cubicBezTo>
                    <a:pt x="553" y="7645"/>
                    <a:pt x="1086" y="7786"/>
                    <a:pt x="1629" y="7945"/>
                  </a:cubicBezTo>
                  <a:cubicBezTo>
                    <a:pt x="4904" y="7973"/>
                    <a:pt x="8180" y="8020"/>
                    <a:pt x="11455" y="8048"/>
                  </a:cubicBezTo>
                  <a:cubicBezTo>
                    <a:pt x="13617" y="8057"/>
                    <a:pt x="15825" y="8066"/>
                    <a:pt x="17977" y="8085"/>
                  </a:cubicBezTo>
                  <a:cubicBezTo>
                    <a:pt x="19175" y="5587"/>
                    <a:pt x="20448" y="3013"/>
                    <a:pt x="21636" y="515"/>
                  </a:cubicBezTo>
                  <a:cubicBezTo>
                    <a:pt x="21543" y="346"/>
                    <a:pt x="21440" y="159"/>
                    <a:pt x="21346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89;p43">
              <a:extLst>
                <a:ext uri="{FF2B5EF4-FFF2-40B4-BE49-F238E27FC236}">
                  <a16:creationId xmlns:a16="http://schemas.microsoft.com/office/drawing/2014/main" id="{B1E06164-B7DE-4982-A40D-7B2087B83602}"/>
                </a:ext>
              </a:extLst>
            </p:cNvPr>
            <p:cNvSpPr/>
            <p:nvPr/>
          </p:nvSpPr>
          <p:spPr>
            <a:xfrm>
              <a:off x="3404800" y="4962425"/>
              <a:ext cx="411050" cy="191625"/>
            </a:xfrm>
            <a:custGeom>
              <a:avLst/>
              <a:gdLst/>
              <a:ahLst/>
              <a:cxnLst/>
              <a:rect l="l" t="t" r="r" b="b"/>
              <a:pathLst>
                <a:path w="16442" h="7665" extrusionOk="0">
                  <a:moveTo>
                    <a:pt x="16386" y="0"/>
                  </a:moveTo>
                  <a:cubicBezTo>
                    <a:pt x="12137" y="9"/>
                    <a:pt x="7842" y="9"/>
                    <a:pt x="3584" y="19"/>
                  </a:cubicBezTo>
                  <a:lnTo>
                    <a:pt x="0" y="7571"/>
                  </a:lnTo>
                  <a:cubicBezTo>
                    <a:pt x="2087" y="7589"/>
                    <a:pt x="4165" y="7617"/>
                    <a:pt x="6251" y="7627"/>
                  </a:cubicBezTo>
                  <a:cubicBezTo>
                    <a:pt x="8413" y="7636"/>
                    <a:pt x="10621" y="7645"/>
                    <a:pt x="12774" y="7664"/>
                  </a:cubicBezTo>
                  <a:cubicBezTo>
                    <a:pt x="13971" y="5166"/>
                    <a:pt x="15244" y="2592"/>
                    <a:pt x="16442" y="94"/>
                  </a:cubicBezTo>
                  <a:cubicBezTo>
                    <a:pt x="16423" y="56"/>
                    <a:pt x="16405" y="38"/>
                    <a:pt x="16386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90;p43">
              <a:extLst>
                <a:ext uri="{FF2B5EF4-FFF2-40B4-BE49-F238E27FC236}">
                  <a16:creationId xmlns:a16="http://schemas.microsoft.com/office/drawing/2014/main" id="{34CBBC95-38DF-4151-A53E-41288B780470}"/>
                </a:ext>
              </a:extLst>
            </p:cNvPr>
            <p:cNvSpPr/>
            <p:nvPr/>
          </p:nvSpPr>
          <p:spPr>
            <a:xfrm>
              <a:off x="3602950" y="5039625"/>
              <a:ext cx="44700" cy="38675"/>
            </a:xfrm>
            <a:custGeom>
              <a:avLst/>
              <a:gdLst/>
              <a:ahLst/>
              <a:cxnLst/>
              <a:rect l="l" t="t" r="r" b="b"/>
              <a:pathLst>
                <a:path w="1788" h="1547" extrusionOk="0">
                  <a:moveTo>
                    <a:pt x="1086" y="1"/>
                  </a:moveTo>
                  <a:cubicBezTo>
                    <a:pt x="850" y="1"/>
                    <a:pt x="622" y="86"/>
                    <a:pt x="440" y="244"/>
                  </a:cubicBezTo>
                  <a:cubicBezTo>
                    <a:pt x="0" y="627"/>
                    <a:pt x="56" y="1320"/>
                    <a:pt x="665" y="1507"/>
                  </a:cubicBezTo>
                  <a:cubicBezTo>
                    <a:pt x="740" y="1534"/>
                    <a:pt x="817" y="1546"/>
                    <a:pt x="893" y="1546"/>
                  </a:cubicBezTo>
                  <a:cubicBezTo>
                    <a:pt x="1056" y="1546"/>
                    <a:pt x="1217" y="1490"/>
                    <a:pt x="1357" y="1395"/>
                  </a:cubicBezTo>
                  <a:cubicBezTo>
                    <a:pt x="1554" y="1254"/>
                    <a:pt x="1685" y="1030"/>
                    <a:pt x="1741" y="796"/>
                  </a:cubicBezTo>
                  <a:cubicBezTo>
                    <a:pt x="1788" y="627"/>
                    <a:pt x="1788" y="459"/>
                    <a:pt x="1703" y="300"/>
                  </a:cubicBezTo>
                  <a:cubicBezTo>
                    <a:pt x="1610" y="141"/>
                    <a:pt x="1413" y="38"/>
                    <a:pt x="1217" y="10"/>
                  </a:cubicBezTo>
                  <a:cubicBezTo>
                    <a:pt x="1173" y="4"/>
                    <a:pt x="1129" y="1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91;p43">
              <a:extLst>
                <a:ext uri="{FF2B5EF4-FFF2-40B4-BE49-F238E27FC236}">
                  <a16:creationId xmlns:a16="http://schemas.microsoft.com/office/drawing/2014/main" id="{84327A91-51DC-4539-9521-C10BE0ED05EB}"/>
                </a:ext>
              </a:extLst>
            </p:cNvPr>
            <p:cNvSpPr/>
            <p:nvPr/>
          </p:nvSpPr>
          <p:spPr>
            <a:xfrm>
              <a:off x="3277775" y="4558625"/>
              <a:ext cx="269275" cy="147650"/>
            </a:xfrm>
            <a:custGeom>
              <a:avLst/>
              <a:gdLst/>
              <a:ahLst/>
              <a:cxnLst/>
              <a:rect l="l" t="t" r="r" b="b"/>
              <a:pathLst>
                <a:path w="10771" h="5906" extrusionOk="0">
                  <a:moveTo>
                    <a:pt x="5509" y="0"/>
                  </a:moveTo>
                  <a:cubicBezTo>
                    <a:pt x="4222" y="0"/>
                    <a:pt x="2936" y="30"/>
                    <a:pt x="1656" y="113"/>
                  </a:cubicBezTo>
                  <a:cubicBezTo>
                    <a:pt x="1656" y="1460"/>
                    <a:pt x="1656" y="3023"/>
                    <a:pt x="1666" y="4371"/>
                  </a:cubicBezTo>
                  <a:cubicBezTo>
                    <a:pt x="1076" y="4839"/>
                    <a:pt x="515" y="5353"/>
                    <a:pt x="0" y="5905"/>
                  </a:cubicBezTo>
                  <a:lnTo>
                    <a:pt x="2667" y="4829"/>
                  </a:lnTo>
                  <a:cubicBezTo>
                    <a:pt x="3664" y="4787"/>
                    <a:pt x="4641" y="4775"/>
                    <a:pt x="5613" y="4775"/>
                  </a:cubicBezTo>
                  <a:cubicBezTo>
                    <a:pt x="6914" y="4775"/>
                    <a:pt x="8207" y="4797"/>
                    <a:pt x="9525" y="4797"/>
                  </a:cubicBezTo>
                  <a:cubicBezTo>
                    <a:pt x="9866" y="4797"/>
                    <a:pt x="10210" y="4795"/>
                    <a:pt x="10556" y="4792"/>
                  </a:cubicBezTo>
                  <a:cubicBezTo>
                    <a:pt x="10621" y="3304"/>
                    <a:pt x="10771" y="1591"/>
                    <a:pt x="10761" y="103"/>
                  </a:cubicBezTo>
                  <a:cubicBezTo>
                    <a:pt x="9018" y="55"/>
                    <a:pt x="7263" y="0"/>
                    <a:pt x="5509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92;p43">
              <a:extLst>
                <a:ext uri="{FF2B5EF4-FFF2-40B4-BE49-F238E27FC236}">
                  <a16:creationId xmlns:a16="http://schemas.microsoft.com/office/drawing/2014/main" id="{C2DB1459-2896-4159-AE71-574CD4B24C6D}"/>
                </a:ext>
              </a:extLst>
            </p:cNvPr>
            <p:cNvSpPr/>
            <p:nvPr/>
          </p:nvSpPr>
          <p:spPr>
            <a:xfrm>
              <a:off x="3354500" y="4585775"/>
              <a:ext cx="164950" cy="10775"/>
            </a:xfrm>
            <a:custGeom>
              <a:avLst/>
              <a:gdLst/>
              <a:ahLst/>
              <a:cxnLst/>
              <a:rect l="l" t="t" r="r" b="b"/>
              <a:pathLst>
                <a:path w="6598" h="431" extrusionOk="0">
                  <a:moveTo>
                    <a:pt x="0" y="0"/>
                  </a:moveTo>
                  <a:lnTo>
                    <a:pt x="0" y="337"/>
                  </a:lnTo>
                  <a:lnTo>
                    <a:pt x="0" y="384"/>
                  </a:lnTo>
                  <a:cubicBezTo>
                    <a:pt x="0" y="393"/>
                    <a:pt x="0" y="421"/>
                    <a:pt x="10" y="430"/>
                  </a:cubicBezTo>
                  <a:lnTo>
                    <a:pt x="6495" y="430"/>
                  </a:lnTo>
                  <a:cubicBezTo>
                    <a:pt x="6541" y="430"/>
                    <a:pt x="6570" y="430"/>
                    <a:pt x="6579" y="421"/>
                  </a:cubicBezTo>
                  <a:cubicBezTo>
                    <a:pt x="6598" y="393"/>
                    <a:pt x="6588" y="365"/>
                    <a:pt x="6588" y="337"/>
                  </a:cubicBezTo>
                  <a:lnTo>
                    <a:pt x="6588" y="253"/>
                  </a:lnTo>
                  <a:cubicBezTo>
                    <a:pt x="6588" y="197"/>
                    <a:pt x="6588" y="140"/>
                    <a:pt x="6598" y="94"/>
                  </a:cubicBezTo>
                  <a:lnTo>
                    <a:pt x="6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93;p43">
              <a:extLst>
                <a:ext uri="{FF2B5EF4-FFF2-40B4-BE49-F238E27FC236}">
                  <a16:creationId xmlns:a16="http://schemas.microsoft.com/office/drawing/2014/main" id="{4D2C860D-7366-4D7C-96FA-3248A2744DF8}"/>
                </a:ext>
              </a:extLst>
            </p:cNvPr>
            <p:cNvSpPr/>
            <p:nvPr/>
          </p:nvSpPr>
          <p:spPr>
            <a:xfrm>
              <a:off x="3354500" y="4613825"/>
              <a:ext cx="118625" cy="10800"/>
            </a:xfrm>
            <a:custGeom>
              <a:avLst/>
              <a:gdLst/>
              <a:ahLst/>
              <a:cxnLst/>
              <a:rect l="l" t="t" r="r" b="b"/>
              <a:pathLst>
                <a:path w="4745" h="432" extrusionOk="0">
                  <a:moveTo>
                    <a:pt x="0" y="1"/>
                  </a:moveTo>
                  <a:lnTo>
                    <a:pt x="0" y="338"/>
                  </a:lnTo>
                  <a:lnTo>
                    <a:pt x="0" y="385"/>
                  </a:lnTo>
                  <a:lnTo>
                    <a:pt x="0" y="431"/>
                  </a:lnTo>
                  <a:lnTo>
                    <a:pt x="4670" y="431"/>
                  </a:lnTo>
                  <a:cubicBezTo>
                    <a:pt x="4698" y="431"/>
                    <a:pt x="4717" y="431"/>
                    <a:pt x="4726" y="422"/>
                  </a:cubicBezTo>
                  <a:cubicBezTo>
                    <a:pt x="4745" y="394"/>
                    <a:pt x="4726" y="366"/>
                    <a:pt x="4745" y="338"/>
                  </a:cubicBezTo>
                  <a:lnTo>
                    <a:pt x="4745" y="254"/>
                  </a:lnTo>
                  <a:lnTo>
                    <a:pt x="4745" y="95"/>
                  </a:lnTo>
                  <a:lnTo>
                    <a:pt x="47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94;p43">
              <a:extLst>
                <a:ext uri="{FF2B5EF4-FFF2-40B4-BE49-F238E27FC236}">
                  <a16:creationId xmlns:a16="http://schemas.microsoft.com/office/drawing/2014/main" id="{FEC29C5B-ED09-445C-953D-BE830D8138C8}"/>
                </a:ext>
              </a:extLst>
            </p:cNvPr>
            <p:cNvSpPr/>
            <p:nvPr/>
          </p:nvSpPr>
          <p:spPr>
            <a:xfrm>
              <a:off x="3354275" y="4642150"/>
              <a:ext cx="141325" cy="10775"/>
            </a:xfrm>
            <a:custGeom>
              <a:avLst/>
              <a:gdLst/>
              <a:ahLst/>
              <a:cxnLst/>
              <a:rect l="l" t="t" r="r" b="b"/>
              <a:pathLst>
                <a:path w="5653" h="431" extrusionOk="0">
                  <a:moveTo>
                    <a:pt x="0" y="0"/>
                  </a:moveTo>
                  <a:lnTo>
                    <a:pt x="0" y="337"/>
                  </a:lnTo>
                  <a:lnTo>
                    <a:pt x="0" y="384"/>
                  </a:lnTo>
                  <a:cubicBezTo>
                    <a:pt x="0" y="403"/>
                    <a:pt x="0" y="421"/>
                    <a:pt x="9" y="431"/>
                  </a:cubicBezTo>
                  <a:lnTo>
                    <a:pt x="5559" y="431"/>
                  </a:lnTo>
                  <a:cubicBezTo>
                    <a:pt x="5605" y="421"/>
                    <a:pt x="5643" y="421"/>
                    <a:pt x="5643" y="421"/>
                  </a:cubicBezTo>
                  <a:cubicBezTo>
                    <a:pt x="5652" y="403"/>
                    <a:pt x="5652" y="365"/>
                    <a:pt x="5652" y="337"/>
                  </a:cubicBezTo>
                  <a:lnTo>
                    <a:pt x="5652" y="253"/>
                  </a:lnTo>
                  <a:lnTo>
                    <a:pt x="5652" y="94"/>
                  </a:lnTo>
                  <a:lnTo>
                    <a:pt x="5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95;p43">
              <a:extLst>
                <a:ext uri="{FF2B5EF4-FFF2-40B4-BE49-F238E27FC236}">
                  <a16:creationId xmlns:a16="http://schemas.microsoft.com/office/drawing/2014/main" id="{1647C3E0-D163-465D-A4DD-754C252965A9}"/>
                </a:ext>
              </a:extLst>
            </p:cNvPr>
            <p:cNvSpPr/>
            <p:nvPr/>
          </p:nvSpPr>
          <p:spPr>
            <a:xfrm>
              <a:off x="3206875" y="4148900"/>
              <a:ext cx="381125" cy="290900"/>
            </a:xfrm>
            <a:custGeom>
              <a:avLst/>
              <a:gdLst/>
              <a:ahLst/>
              <a:cxnLst/>
              <a:rect l="l" t="t" r="r" b="b"/>
              <a:pathLst>
                <a:path w="15245" h="11636" extrusionOk="0">
                  <a:moveTo>
                    <a:pt x="5589" y="1"/>
                  </a:moveTo>
                  <a:cubicBezTo>
                    <a:pt x="4131" y="1"/>
                    <a:pt x="2674" y="15"/>
                    <a:pt x="1217" y="41"/>
                  </a:cubicBezTo>
                  <a:cubicBezTo>
                    <a:pt x="805" y="60"/>
                    <a:pt x="309" y="126"/>
                    <a:pt x="85" y="462"/>
                  </a:cubicBezTo>
                  <a:cubicBezTo>
                    <a:pt x="57" y="3616"/>
                    <a:pt x="29" y="6751"/>
                    <a:pt x="1" y="9895"/>
                  </a:cubicBezTo>
                  <a:cubicBezTo>
                    <a:pt x="96" y="10168"/>
                    <a:pt x="789" y="10197"/>
                    <a:pt x="1391" y="10197"/>
                  </a:cubicBezTo>
                  <a:cubicBezTo>
                    <a:pt x="1553" y="10197"/>
                    <a:pt x="1709" y="10195"/>
                    <a:pt x="1844" y="10195"/>
                  </a:cubicBezTo>
                  <a:cubicBezTo>
                    <a:pt x="5241" y="10185"/>
                    <a:pt x="8628" y="10167"/>
                    <a:pt x="12025" y="10148"/>
                  </a:cubicBezTo>
                  <a:cubicBezTo>
                    <a:pt x="12156" y="10223"/>
                    <a:pt x="12287" y="10279"/>
                    <a:pt x="12362" y="10316"/>
                  </a:cubicBezTo>
                  <a:cubicBezTo>
                    <a:pt x="13120" y="10747"/>
                    <a:pt x="13897" y="11158"/>
                    <a:pt x="14683" y="11542"/>
                  </a:cubicBezTo>
                  <a:cubicBezTo>
                    <a:pt x="14777" y="11589"/>
                    <a:pt x="14870" y="11636"/>
                    <a:pt x="14964" y="11636"/>
                  </a:cubicBezTo>
                  <a:cubicBezTo>
                    <a:pt x="15067" y="11636"/>
                    <a:pt x="15170" y="11589"/>
                    <a:pt x="15198" y="11495"/>
                  </a:cubicBezTo>
                  <a:cubicBezTo>
                    <a:pt x="15244" y="11383"/>
                    <a:pt x="15170" y="11271"/>
                    <a:pt x="15113" y="11177"/>
                  </a:cubicBezTo>
                  <a:cubicBezTo>
                    <a:pt x="14702" y="10606"/>
                    <a:pt x="14299" y="10045"/>
                    <a:pt x="13888" y="9474"/>
                  </a:cubicBezTo>
                  <a:cubicBezTo>
                    <a:pt x="13859" y="9437"/>
                    <a:pt x="13831" y="9390"/>
                    <a:pt x="13794" y="9352"/>
                  </a:cubicBezTo>
                  <a:cubicBezTo>
                    <a:pt x="13813" y="6582"/>
                    <a:pt x="13841" y="3803"/>
                    <a:pt x="13859" y="1024"/>
                  </a:cubicBezTo>
                  <a:cubicBezTo>
                    <a:pt x="13859" y="678"/>
                    <a:pt x="13794" y="154"/>
                    <a:pt x="13438" y="135"/>
                  </a:cubicBezTo>
                  <a:cubicBezTo>
                    <a:pt x="10824" y="45"/>
                    <a:pt x="8206" y="1"/>
                    <a:pt x="5589" y="1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96;p43">
              <a:extLst>
                <a:ext uri="{FF2B5EF4-FFF2-40B4-BE49-F238E27FC236}">
                  <a16:creationId xmlns:a16="http://schemas.microsoft.com/office/drawing/2014/main" id="{F87075D3-D2AE-43B9-8B13-0BFAD39CA134}"/>
                </a:ext>
              </a:extLst>
            </p:cNvPr>
            <p:cNvSpPr/>
            <p:nvPr/>
          </p:nvSpPr>
          <p:spPr>
            <a:xfrm>
              <a:off x="3239400" y="4198950"/>
              <a:ext cx="288250" cy="166100"/>
            </a:xfrm>
            <a:custGeom>
              <a:avLst/>
              <a:gdLst/>
              <a:ahLst/>
              <a:cxnLst/>
              <a:rect l="l" t="t" r="r" b="b"/>
              <a:pathLst>
                <a:path w="11530" h="6644" extrusionOk="0">
                  <a:moveTo>
                    <a:pt x="1984" y="744"/>
                  </a:moveTo>
                  <a:cubicBezTo>
                    <a:pt x="2125" y="1577"/>
                    <a:pt x="2246" y="2419"/>
                    <a:pt x="2340" y="3252"/>
                  </a:cubicBezTo>
                  <a:cubicBezTo>
                    <a:pt x="2059" y="3252"/>
                    <a:pt x="1788" y="3252"/>
                    <a:pt x="1507" y="3233"/>
                  </a:cubicBezTo>
                  <a:cubicBezTo>
                    <a:pt x="1694" y="2419"/>
                    <a:pt x="1844" y="1586"/>
                    <a:pt x="1984" y="744"/>
                  </a:cubicBezTo>
                  <a:close/>
                  <a:moveTo>
                    <a:pt x="2911" y="2606"/>
                  </a:moveTo>
                  <a:cubicBezTo>
                    <a:pt x="2985" y="2831"/>
                    <a:pt x="3042" y="3065"/>
                    <a:pt x="3107" y="3280"/>
                  </a:cubicBezTo>
                  <a:cubicBezTo>
                    <a:pt x="3051" y="3270"/>
                    <a:pt x="2995" y="3270"/>
                    <a:pt x="2948" y="3270"/>
                  </a:cubicBezTo>
                  <a:lnTo>
                    <a:pt x="2752" y="3270"/>
                  </a:lnTo>
                  <a:cubicBezTo>
                    <a:pt x="2798" y="3046"/>
                    <a:pt x="2854" y="2831"/>
                    <a:pt x="2911" y="2606"/>
                  </a:cubicBezTo>
                  <a:close/>
                  <a:moveTo>
                    <a:pt x="3903" y="2765"/>
                  </a:moveTo>
                  <a:lnTo>
                    <a:pt x="4034" y="3280"/>
                  </a:lnTo>
                  <a:lnTo>
                    <a:pt x="3753" y="3280"/>
                  </a:lnTo>
                  <a:cubicBezTo>
                    <a:pt x="3800" y="3111"/>
                    <a:pt x="3846" y="2943"/>
                    <a:pt x="3903" y="2765"/>
                  </a:cubicBezTo>
                  <a:close/>
                  <a:moveTo>
                    <a:pt x="4876" y="1212"/>
                  </a:moveTo>
                  <a:cubicBezTo>
                    <a:pt x="4960" y="1914"/>
                    <a:pt x="5025" y="2606"/>
                    <a:pt x="5110" y="3308"/>
                  </a:cubicBezTo>
                  <a:cubicBezTo>
                    <a:pt x="4923" y="3298"/>
                    <a:pt x="4735" y="3298"/>
                    <a:pt x="4548" y="3298"/>
                  </a:cubicBezTo>
                  <a:cubicBezTo>
                    <a:pt x="4651" y="2606"/>
                    <a:pt x="4773" y="1904"/>
                    <a:pt x="4876" y="1212"/>
                  </a:cubicBezTo>
                  <a:close/>
                  <a:moveTo>
                    <a:pt x="6083" y="3093"/>
                  </a:moveTo>
                  <a:cubicBezTo>
                    <a:pt x="6102" y="3167"/>
                    <a:pt x="6120" y="3233"/>
                    <a:pt x="6139" y="3308"/>
                  </a:cubicBezTo>
                  <a:cubicBezTo>
                    <a:pt x="6133" y="3311"/>
                    <a:pt x="6124" y="3312"/>
                    <a:pt x="6115" y="3312"/>
                  </a:cubicBezTo>
                  <a:cubicBezTo>
                    <a:pt x="6096" y="3312"/>
                    <a:pt x="6074" y="3308"/>
                    <a:pt x="6055" y="3308"/>
                  </a:cubicBezTo>
                  <a:cubicBezTo>
                    <a:pt x="6074" y="3233"/>
                    <a:pt x="6074" y="3167"/>
                    <a:pt x="6083" y="3093"/>
                  </a:cubicBezTo>
                  <a:close/>
                  <a:moveTo>
                    <a:pt x="8769" y="538"/>
                  </a:moveTo>
                  <a:cubicBezTo>
                    <a:pt x="9040" y="1474"/>
                    <a:pt x="9311" y="2419"/>
                    <a:pt x="9583" y="3355"/>
                  </a:cubicBezTo>
                  <a:cubicBezTo>
                    <a:pt x="9190" y="3355"/>
                    <a:pt x="8815" y="3355"/>
                    <a:pt x="8432" y="3345"/>
                  </a:cubicBezTo>
                  <a:cubicBezTo>
                    <a:pt x="8553" y="2409"/>
                    <a:pt x="8656" y="1474"/>
                    <a:pt x="8769" y="538"/>
                  </a:cubicBezTo>
                  <a:close/>
                  <a:moveTo>
                    <a:pt x="4352" y="3504"/>
                  </a:moveTo>
                  <a:cubicBezTo>
                    <a:pt x="4342" y="3579"/>
                    <a:pt x="4324" y="3645"/>
                    <a:pt x="4314" y="3729"/>
                  </a:cubicBezTo>
                  <a:cubicBezTo>
                    <a:pt x="4286" y="3654"/>
                    <a:pt x="4277" y="3579"/>
                    <a:pt x="4258" y="3504"/>
                  </a:cubicBezTo>
                  <a:close/>
                  <a:moveTo>
                    <a:pt x="3519" y="3486"/>
                  </a:moveTo>
                  <a:cubicBezTo>
                    <a:pt x="3481" y="3589"/>
                    <a:pt x="3463" y="3691"/>
                    <a:pt x="3435" y="3785"/>
                  </a:cubicBezTo>
                  <a:cubicBezTo>
                    <a:pt x="3407" y="3682"/>
                    <a:pt x="3378" y="3589"/>
                    <a:pt x="3341" y="3486"/>
                  </a:cubicBezTo>
                  <a:close/>
                  <a:moveTo>
                    <a:pt x="10097" y="3579"/>
                  </a:moveTo>
                  <a:cubicBezTo>
                    <a:pt x="10069" y="3766"/>
                    <a:pt x="10032" y="3935"/>
                    <a:pt x="10004" y="4122"/>
                  </a:cubicBezTo>
                  <a:cubicBezTo>
                    <a:pt x="9938" y="3935"/>
                    <a:pt x="9892" y="3766"/>
                    <a:pt x="9835" y="3579"/>
                  </a:cubicBezTo>
                  <a:close/>
                  <a:moveTo>
                    <a:pt x="7393" y="3542"/>
                  </a:moveTo>
                  <a:cubicBezTo>
                    <a:pt x="7543" y="3542"/>
                    <a:pt x="7692" y="3542"/>
                    <a:pt x="7852" y="3551"/>
                  </a:cubicBezTo>
                  <a:cubicBezTo>
                    <a:pt x="7786" y="3785"/>
                    <a:pt x="7721" y="4028"/>
                    <a:pt x="7636" y="4262"/>
                  </a:cubicBezTo>
                  <a:cubicBezTo>
                    <a:pt x="7533" y="4028"/>
                    <a:pt x="7449" y="3785"/>
                    <a:pt x="7393" y="3542"/>
                  </a:cubicBezTo>
                  <a:close/>
                  <a:moveTo>
                    <a:pt x="805" y="3458"/>
                  </a:moveTo>
                  <a:cubicBezTo>
                    <a:pt x="955" y="3458"/>
                    <a:pt x="1123" y="3467"/>
                    <a:pt x="1273" y="3467"/>
                  </a:cubicBezTo>
                  <a:cubicBezTo>
                    <a:pt x="1207" y="3794"/>
                    <a:pt x="1123" y="4122"/>
                    <a:pt x="1030" y="4440"/>
                  </a:cubicBezTo>
                  <a:cubicBezTo>
                    <a:pt x="955" y="4113"/>
                    <a:pt x="889" y="3785"/>
                    <a:pt x="805" y="3458"/>
                  </a:cubicBezTo>
                  <a:close/>
                  <a:moveTo>
                    <a:pt x="6382" y="3532"/>
                  </a:moveTo>
                  <a:cubicBezTo>
                    <a:pt x="6560" y="3532"/>
                    <a:pt x="6729" y="3532"/>
                    <a:pt x="6897" y="3542"/>
                  </a:cubicBezTo>
                  <a:cubicBezTo>
                    <a:pt x="6832" y="3869"/>
                    <a:pt x="6747" y="4206"/>
                    <a:pt x="6654" y="4534"/>
                  </a:cubicBezTo>
                  <a:cubicBezTo>
                    <a:pt x="6560" y="4197"/>
                    <a:pt x="6476" y="3869"/>
                    <a:pt x="6382" y="3532"/>
                  </a:cubicBezTo>
                  <a:close/>
                  <a:moveTo>
                    <a:pt x="5849" y="3514"/>
                  </a:moveTo>
                  <a:cubicBezTo>
                    <a:pt x="5755" y="4262"/>
                    <a:pt x="5671" y="5011"/>
                    <a:pt x="5578" y="5760"/>
                  </a:cubicBezTo>
                  <a:cubicBezTo>
                    <a:pt x="5493" y="5011"/>
                    <a:pt x="5400" y="4262"/>
                    <a:pt x="5325" y="3514"/>
                  </a:cubicBezTo>
                  <a:close/>
                  <a:moveTo>
                    <a:pt x="8750" y="1"/>
                  </a:moveTo>
                  <a:cubicBezTo>
                    <a:pt x="8706" y="1"/>
                    <a:pt x="8662" y="36"/>
                    <a:pt x="8656" y="89"/>
                  </a:cubicBezTo>
                  <a:cubicBezTo>
                    <a:pt x="8525" y="1165"/>
                    <a:pt x="8385" y="2250"/>
                    <a:pt x="8254" y="3327"/>
                  </a:cubicBezTo>
                  <a:lnTo>
                    <a:pt x="8245" y="3327"/>
                  </a:lnTo>
                  <a:cubicBezTo>
                    <a:pt x="8207" y="3177"/>
                    <a:pt x="8188" y="3036"/>
                    <a:pt x="8151" y="2887"/>
                  </a:cubicBezTo>
                  <a:cubicBezTo>
                    <a:pt x="8142" y="2840"/>
                    <a:pt x="8102" y="2817"/>
                    <a:pt x="8061" y="2817"/>
                  </a:cubicBezTo>
                  <a:cubicBezTo>
                    <a:pt x="8020" y="2817"/>
                    <a:pt x="7978" y="2840"/>
                    <a:pt x="7964" y="2887"/>
                  </a:cubicBezTo>
                  <a:cubicBezTo>
                    <a:pt x="7945" y="3036"/>
                    <a:pt x="7917" y="3177"/>
                    <a:pt x="7898" y="3317"/>
                  </a:cubicBezTo>
                  <a:cubicBezTo>
                    <a:pt x="7711" y="3317"/>
                    <a:pt x="7533" y="3317"/>
                    <a:pt x="7346" y="3308"/>
                  </a:cubicBezTo>
                  <a:cubicBezTo>
                    <a:pt x="7309" y="3158"/>
                    <a:pt x="7290" y="2999"/>
                    <a:pt x="7262" y="2849"/>
                  </a:cubicBezTo>
                  <a:cubicBezTo>
                    <a:pt x="7257" y="2792"/>
                    <a:pt x="7210" y="2754"/>
                    <a:pt x="7164" y="2754"/>
                  </a:cubicBezTo>
                  <a:cubicBezTo>
                    <a:pt x="7128" y="2754"/>
                    <a:pt x="7091" y="2777"/>
                    <a:pt x="7075" y="2831"/>
                  </a:cubicBezTo>
                  <a:cubicBezTo>
                    <a:pt x="7037" y="2980"/>
                    <a:pt x="6991" y="3139"/>
                    <a:pt x="6953" y="3308"/>
                  </a:cubicBezTo>
                  <a:cubicBezTo>
                    <a:pt x="6747" y="3308"/>
                    <a:pt x="6532" y="3308"/>
                    <a:pt x="6326" y="3298"/>
                  </a:cubicBezTo>
                  <a:cubicBezTo>
                    <a:pt x="6251" y="3046"/>
                    <a:pt x="6195" y="2803"/>
                    <a:pt x="6130" y="2559"/>
                  </a:cubicBezTo>
                  <a:cubicBezTo>
                    <a:pt x="6113" y="2506"/>
                    <a:pt x="6077" y="2483"/>
                    <a:pt x="6041" y="2483"/>
                  </a:cubicBezTo>
                  <a:cubicBezTo>
                    <a:pt x="5994" y="2483"/>
                    <a:pt x="5948" y="2520"/>
                    <a:pt x="5943" y="2578"/>
                  </a:cubicBezTo>
                  <a:cubicBezTo>
                    <a:pt x="5914" y="2812"/>
                    <a:pt x="5877" y="3046"/>
                    <a:pt x="5858" y="3280"/>
                  </a:cubicBezTo>
                  <a:lnTo>
                    <a:pt x="5727" y="3280"/>
                  </a:lnTo>
                  <a:cubicBezTo>
                    <a:pt x="5578" y="3280"/>
                    <a:pt x="5428" y="3280"/>
                    <a:pt x="5287" y="3270"/>
                  </a:cubicBezTo>
                  <a:cubicBezTo>
                    <a:pt x="5175" y="2372"/>
                    <a:pt x="5072" y="1455"/>
                    <a:pt x="4969" y="547"/>
                  </a:cubicBezTo>
                  <a:cubicBezTo>
                    <a:pt x="4964" y="497"/>
                    <a:pt x="4912" y="460"/>
                    <a:pt x="4867" y="460"/>
                  </a:cubicBezTo>
                  <a:cubicBezTo>
                    <a:pt x="4836" y="460"/>
                    <a:pt x="4808" y="477"/>
                    <a:pt x="4801" y="519"/>
                  </a:cubicBezTo>
                  <a:cubicBezTo>
                    <a:pt x="4661" y="1436"/>
                    <a:pt x="4520" y="2344"/>
                    <a:pt x="4370" y="3252"/>
                  </a:cubicBezTo>
                  <a:lnTo>
                    <a:pt x="4193" y="3252"/>
                  </a:lnTo>
                  <a:lnTo>
                    <a:pt x="3987" y="2372"/>
                  </a:lnTo>
                  <a:cubicBezTo>
                    <a:pt x="3973" y="2330"/>
                    <a:pt x="3938" y="2309"/>
                    <a:pt x="3903" y="2309"/>
                  </a:cubicBezTo>
                  <a:cubicBezTo>
                    <a:pt x="3867" y="2309"/>
                    <a:pt x="3832" y="2330"/>
                    <a:pt x="3818" y="2372"/>
                  </a:cubicBezTo>
                  <a:lnTo>
                    <a:pt x="3575" y="3252"/>
                  </a:lnTo>
                  <a:lnTo>
                    <a:pt x="3285" y="3252"/>
                  </a:lnTo>
                  <a:cubicBezTo>
                    <a:pt x="3191" y="2905"/>
                    <a:pt x="3088" y="2578"/>
                    <a:pt x="2995" y="2241"/>
                  </a:cubicBezTo>
                  <a:cubicBezTo>
                    <a:pt x="2981" y="2199"/>
                    <a:pt x="2946" y="2178"/>
                    <a:pt x="2911" y="2178"/>
                  </a:cubicBezTo>
                  <a:cubicBezTo>
                    <a:pt x="2876" y="2178"/>
                    <a:pt x="2840" y="2199"/>
                    <a:pt x="2826" y="2241"/>
                  </a:cubicBezTo>
                  <a:cubicBezTo>
                    <a:pt x="2723" y="2569"/>
                    <a:pt x="2630" y="2896"/>
                    <a:pt x="2574" y="3233"/>
                  </a:cubicBezTo>
                  <a:lnTo>
                    <a:pt x="2508" y="3233"/>
                  </a:lnTo>
                  <a:cubicBezTo>
                    <a:pt x="2396" y="2222"/>
                    <a:pt x="2246" y="1212"/>
                    <a:pt x="2068" y="192"/>
                  </a:cubicBezTo>
                  <a:cubicBezTo>
                    <a:pt x="2064" y="154"/>
                    <a:pt x="2026" y="136"/>
                    <a:pt x="1988" y="136"/>
                  </a:cubicBezTo>
                  <a:cubicBezTo>
                    <a:pt x="1949" y="136"/>
                    <a:pt x="1909" y="154"/>
                    <a:pt x="1900" y="192"/>
                  </a:cubicBezTo>
                  <a:cubicBezTo>
                    <a:pt x="1760" y="1212"/>
                    <a:pt x="1563" y="2222"/>
                    <a:pt x="1338" y="3214"/>
                  </a:cubicBezTo>
                  <a:lnTo>
                    <a:pt x="702" y="3214"/>
                  </a:lnTo>
                  <a:cubicBezTo>
                    <a:pt x="496" y="3214"/>
                    <a:pt x="300" y="3214"/>
                    <a:pt x="103" y="3224"/>
                  </a:cubicBezTo>
                  <a:cubicBezTo>
                    <a:pt x="0" y="3224"/>
                    <a:pt x="0" y="3392"/>
                    <a:pt x="103" y="3401"/>
                  </a:cubicBezTo>
                  <a:cubicBezTo>
                    <a:pt x="290" y="3411"/>
                    <a:pt x="468" y="3420"/>
                    <a:pt x="655" y="3420"/>
                  </a:cubicBezTo>
                  <a:cubicBezTo>
                    <a:pt x="749" y="3888"/>
                    <a:pt x="852" y="4347"/>
                    <a:pt x="945" y="4814"/>
                  </a:cubicBezTo>
                  <a:cubicBezTo>
                    <a:pt x="959" y="4860"/>
                    <a:pt x="995" y="4881"/>
                    <a:pt x="1031" y="4881"/>
                  </a:cubicBezTo>
                  <a:cubicBezTo>
                    <a:pt x="1070" y="4881"/>
                    <a:pt x="1109" y="4858"/>
                    <a:pt x="1123" y="4814"/>
                  </a:cubicBezTo>
                  <a:cubicBezTo>
                    <a:pt x="1245" y="4356"/>
                    <a:pt x="1367" y="3907"/>
                    <a:pt x="1469" y="3439"/>
                  </a:cubicBezTo>
                  <a:lnTo>
                    <a:pt x="2377" y="3439"/>
                  </a:lnTo>
                  <a:cubicBezTo>
                    <a:pt x="2396" y="3673"/>
                    <a:pt x="2415" y="3888"/>
                    <a:pt x="2443" y="4122"/>
                  </a:cubicBezTo>
                  <a:cubicBezTo>
                    <a:pt x="2447" y="4183"/>
                    <a:pt x="2489" y="4213"/>
                    <a:pt x="2532" y="4213"/>
                  </a:cubicBezTo>
                  <a:cubicBezTo>
                    <a:pt x="2574" y="4213"/>
                    <a:pt x="2616" y="4183"/>
                    <a:pt x="2621" y="4122"/>
                  </a:cubicBezTo>
                  <a:cubicBezTo>
                    <a:pt x="2639" y="3888"/>
                    <a:pt x="2677" y="3673"/>
                    <a:pt x="2714" y="3448"/>
                  </a:cubicBezTo>
                  <a:lnTo>
                    <a:pt x="3182" y="3448"/>
                  </a:lnTo>
                  <a:cubicBezTo>
                    <a:pt x="3238" y="3654"/>
                    <a:pt x="3313" y="3869"/>
                    <a:pt x="3369" y="4094"/>
                  </a:cubicBezTo>
                  <a:cubicBezTo>
                    <a:pt x="3378" y="4131"/>
                    <a:pt x="3414" y="4150"/>
                    <a:pt x="3449" y="4150"/>
                  </a:cubicBezTo>
                  <a:cubicBezTo>
                    <a:pt x="3484" y="4150"/>
                    <a:pt x="3519" y="4131"/>
                    <a:pt x="3528" y="4094"/>
                  </a:cubicBezTo>
                  <a:lnTo>
                    <a:pt x="3706" y="3458"/>
                  </a:lnTo>
                  <a:lnTo>
                    <a:pt x="4090" y="3458"/>
                  </a:lnTo>
                  <a:lnTo>
                    <a:pt x="4258" y="4141"/>
                  </a:lnTo>
                  <a:cubicBezTo>
                    <a:pt x="4267" y="4178"/>
                    <a:pt x="4305" y="4197"/>
                    <a:pt x="4341" y="4197"/>
                  </a:cubicBezTo>
                  <a:cubicBezTo>
                    <a:pt x="4377" y="4197"/>
                    <a:pt x="4413" y="4178"/>
                    <a:pt x="4417" y="4141"/>
                  </a:cubicBezTo>
                  <a:lnTo>
                    <a:pt x="4520" y="3467"/>
                  </a:lnTo>
                  <a:cubicBezTo>
                    <a:pt x="4735" y="3467"/>
                    <a:pt x="4932" y="3467"/>
                    <a:pt x="5147" y="3486"/>
                  </a:cubicBezTo>
                  <a:cubicBezTo>
                    <a:pt x="5259" y="4496"/>
                    <a:pt x="5362" y="5526"/>
                    <a:pt x="5493" y="6546"/>
                  </a:cubicBezTo>
                  <a:cubicBezTo>
                    <a:pt x="5498" y="6611"/>
                    <a:pt x="5542" y="6644"/>
                    <a:pt x="5587" y="6644"/>
                  </a:cubicBezTo>
                  <a:cubicBezTo>
                    <a:pt x="5631" y="6644"/>
                    <a:pt x="5676" y="6611"/>
                    <a:pt x="5681" y="6546"/>
                  </a:cubicBezTo>
                  <a:cubicBezTo>
                    <a:pt x="5802" y="5526"/>
                    <a:pt x="5924" y="4515"/>
                    <a:pt x="6045" y="3495"/>
                  </a:cubicBezTo>
                  <a:lnTo>
                    <a:pt x="6205" y="3495"/>
                  </a:lnTo>
                  <a:cubicBezTo>
                    <a:pt x="6336" y="3963"/>
                    <a:pt x="6457" y="4440"/>
                    <a:pt x="6579" y="4908"/>
                  </a:cubicBezTo>
                  <a:cubicBezTo>
                    <a:pt x="6593" y="4955"/>
                    <a:pt x="6635" y="4978"/>
                    <a:pt x="6676" y="4978"/>
                  </a:cubicBezTo>
                  <a:cubicBezTo>
                    <a:pt x="6717" y="4978"/>
                    <a:pt x="6757" y="4955"/>
                    <a:pt x="6766" y="4908"/>
                  </a:cubicBezTo>
                  <a:lnTo>
                    <a:pt x="7122" y="3504"/>
                  </a:lnTo>
                  <a:lnTo>
                    <a:pt x="7215" y="3504"/>
                  </a:lnTo>
                  <a:cubicBezTo>
                    <a:pt x="7309" y="3860"/>
                    <a:pt x="7421" y="4206"/>
                    <a:pt x="7580" y="4534"/>
                  </a:cubicBezTo>
                  <a:cubicBezTo>
                    <a:pt x="7592" y="4568"/>
                    <a:pt x="7617" y="4582"/>
                    <a:pt x="7646" y="4582"/>
                  </a:cubicBezTo>
                  <a:cubicBezTo>
                    <a:pt x="7686" y="4582"/>
                    <a:pt x="7732" y="4554"/>
                    <a:pt x="7749" y="4515"/>
                  </a:cubicBezTo>
                  <a:cubicBezTo>
                    <a:pt x="7880" y="4187"/>
                    <a:pt x="7973" y="3860"/>
                    <a:pt x="8048" y="3514"/>
                  </a:cubicBezTo>
                  <a:lnTo>
                    <a:pt x="8095" y="3514"/>
                  </a:lnTo>
                  <a:cubicBezTo>
                    <a:pt x="8123" y="3654"/>
                    <a:pt x="8151" y="3794"/>
                    <a:pt x="8188" y="3954"/>
                  </a:cubicBezTo>
                  <a:cubicBezTo>
                    <a:pt x="8196" y="4000"/>
                    <a:pt x="8226" y="4019"/>
                    <a:pt x="8260" y="4019"/>
                  </a:cubicBezTo>
                  <a:cubicBezTo>
                    <a:pt x="8308" y="4019"/>
                    <a:pt x="8365" y="3980"/>
                    <a:pt x="8376" y="3925"/>
                  </a:cubicBezTo>
                  <a:cubicBezTo>
                    <a:pt x="8385" y="3794"/>
                    <a:pt x="8404" y="3654"/>
                    <a:pt x="8422" y="3532"/>
                  </a:cubicBezTo>
                  <a:cubicBezTo>
                    <a:pt x="8825" y="3532"/>
                    <a:pt x="9236" y="3542"/>
                    <a:pt x="9648" y="3542"/>
                  </a:cubicBezTo>
                  <a:cubicBezTo>
                    <a:pt x="9742" y="3879"/>
                    <a:pt x="9835" y="4216"/>
                    <a:pt x="9938" y="4562"/>
                  </a:cubicBezTo>
                  <a:cubicBezTo>
                    <a:pt x="9953" y="4610"/>
                    <a:pt x="9999" y="4636"/>
                    <a:pt x="10043" y="4636"/>
                  </a:cubicBezTo>
                  <a:cubicBezTo>
                    <a:pt x="10085" y="4636"/>
                    <a:pt x="10126" y="4612"/>
                    <a:pt x="10135" y="4562"/>
                  </a:cubicBezTo>
                  <a:cubicBezTo>
                    <a:pt x="10200" y="4216"/>
                    <a:pt x="10266" y="3888"/>
                    <a:pt x="10322" y="3551"/>
                  </a:cubicBezTo>
                  <a:cubicBezTo>
                    <a:pt x="10331" y="3579"/>
                    <a:pt x="10341" y="3579"/>
                    <a:pt x="10359" y="3579"/>
                  </a:cubicBezTo>
                  <a:cubicBezTo>
                    <a:pt x="10434" y="3879"/>
                    <a:pt x="10490" y="4187"/>
                    <a:pt x="10565" y="4487"/>
                  </a:cubicBezTo>
                  <a:cubicBezTo>
                    <a:pt x="10573" y="4540"/>
                    <a:pt x="10610" y="4564"/>
                    <a:pt x="10650" y="4564"/>
                  </a:cubicBezTo>
                  <a:cubicBezTo>
                    <a:pt x="10708" y="4564"/>
                    <a:pt x="10773" y="4514"/>
                    <a:pt x="10762" y="4431"/>
                  </a:cubicBezTo>
                  <a:cubicBezTo>
                    <a:pt x="10706" y="4150"/>
                    <a:pt x="10640" y="3869"/>
                    <a:pt x="10584" y="3579"/>
                  </a:cubicBezTo>
                  <a:cubicBezTo>
                    <a:pt x="10855" y="3579"/>
                    <a:pt x="11136" y="3589"/>
                    <a:pt x="11407" y="3589"/>
                  </a:cubicBezTo>
                  <a:cubicBezTo>
                    <a:pt x="11529" y="3589"/>
                    <a:pt x="11529" y="3373"/>
                    <a:pt x="11407" y="3373"/>
                  </a:cubicBezTo>
                  <a:cubicBezTo>
                    <a:pt x="11108" y="3373"/>
                    <a:pt x="10827" y="3364"/>
                    <a:pt x="10537" y="3364"/>
                  </a:cubicBezTo>
                  <a:cubicBezTo>
                    <a:pt x="10500" y="3205"/>
                    <a:pt x="10472" y="3046"/>
                    <a:pt x="10434" y="2887"/>
                  </a:cubicBezTo>
                  <a:cubicBezTo>
                    <a:pt x="10420" y="2839"/>
                    <a:pt x="10374" y="2813"/>
                    <a:pt x="10329" y="2813"/>
                  </a:cubicBezTo>
                  <a:cubicBezTo>
                    <a:pt x="10287" y="2813"/>
                    <a:pt x="10247" y="2836"/>
                    <a:pt x="10238" y="2887"/>
                  </a:cubicBezTo>
                  <a:cubicBezTo>
                    <a:pt x="10210" y="3036"/>
                    <a:pt x="10172" y="3205"/>
                    <a:pt x="10154" y="3355"/>
                  </a:cubicBezTo>
                  <a:lnTo>
                    <a:pt x="9789" y="3355"/>
                  </a:lnTo>
                  <a:cubicBezTo>
                    <a:pt x="9470" y="2250"/>
                    <a:pt x="9143" y="1165"/>
                    <a:pt x="8834" y="70"/>
                  </a:cubicBezTo>
                  <a:cubicBezTo>
                    <a:pt x="8818" y="21"/>
                    <a:pt x="8784" y="1"/>
                    <a:pt x="8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97;p43">
              <a:extLst>
                <a:ext uri="{FF2B5EF4-FFF2-40B4-BE49-F238E27FC236}">
                  <a16:creationId xmlns:a16="http://schemas.microsoft.com/office/drawing/2014/main" id="{94897D59-DF2D-4AC9-8262-AF8808783A8D}"/>
                </a:ext>
              </a:extLst>
            </p:cNvPr>
            <p:cNvSpPr/>
            <p:nvPr/>
          </p:nvSpPr>
          <p:spPr>
            <a:xfrm>
              <a:off x="4025925" y="4326025"/>
              <a:ext cx="158875" cy="139525"/>
            </a:xfrm>
            <a:custGeom>
              <a:avLst/>
              <a:gdLst/>
              <a:ahLst/>
              <a:cxnLst/>
              <a:rect l="l" t="t" r="r" b="b"/>
              <a:pathLst>
                <a:path w="6355" h="5581" extrusionOk="0">
                  <a:moveTo>
                    <a:pt x="3123" y="0"/>
                  </a:moveTo>
                  <a:cubicBezTo>
                    <a:pt x="2182" y="0"/>
                    <a:pt x="1234" y="47"/>
                    <a:pt x="178" y="134"/>
                  </a:cubicBezTo>
                  <a:cubicBezTo>
                    <a:pt x="131" y="134"/>
                    <a:pt x="84" y="143"/>
                    <a:pt x="47" y="190"/>
                  </a:cubicBezTo>
                  <a:cubicBezTo>
                    <a:pt x="19" y="237"/>
                    <a:pt x="0" y="321"/>
                    <a:pt x="47" y="340"/>
                  </a:cubicBezTo>
                  <a:cubicBezTo>
                    <a:pt x="0" y="1828"/>
                    <a:pt x="28" y="3315"/>
                    <a:pt x="113" y="4794"/>
                  </a:cubicBezTo>
                  <a:cubicBezTo>
                    <a:pt x="122" y="5019"/>
                    <a:pt x="141" y="5253"/>
                    <a:pt x="234" y="5440"/>
                  </a:cubicBezTo>
                  <a:cubicBezTo>
                    <a:pt x="1617" y="5505"/>
                    <a:pt x="3005" y="5558"/>
                    <a:pt x="4390" y="5558"/>
                  </a:cubicBezTo>
                  <a:cubicBezTo>
                    <a:pt x="4805" y="5558"/>
                    <a:pt x="5220" y="5553"/>
                    <a:pt x="5634" y="5543"/>
                  </a:cubicBezTo>
                  <a:cubicBezTo>
                    <a:pt x="5840" y="5533"/>
                    <a:pt x="6167" y="5580"/>
                    <a:pt x="6195" y="5299"/>
                  </a:cubicBezTo>
                  <a:cubicBezTo>
                    <a:pt x="6270" y="3755"/>
                    <a:pt x="6335" y="2202"/>
                    <a:pt x="6354" y="658"/>
                  </a:cubicBezTo>
                  <a:cubicBezTo>
                    <a:pt x="6354" y="527"/>
                    <a:pt x="6354" y="386"/>
                    <a:pt x="6335" y="274"/>
                  </a:cubicBezTo>
                  <a:cubicBezTo>
                    <a:pt x="6298" y="143"/>
                    <a:pt x="5961" y="143"/>
                    <a:pt x="5868" y="134"/>
                  </a:cubicBezTo>
                  <a:cubicBezTo>
                    <a:pt x="4902" y="43"/>
                    <a:pt x="4016" y="0"/>
                    <a:pt x="3123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98;p43">
              <a:extLst>
                <a:ext uri="{FF2B5EF4-FFF2-40B4-BE49-F238E27FC236}">
                  <a16:creationId xmlns:a16="http://schemas.microsoft.com/office/drawing/2014/main" id="{CD136465-FB00-4EEE-B6DD-D6FA0CC230EB}"/>
                </a:ext>
              </a:extLst>
            </p:cNvPr>
            <p:cNvSpPr/>
            <p:nvPr/>
          </p:nvSpPr>
          <p:spPr>
            <a:xfrm>
              <a:off x="4072675" y="4377600"/>
              <a:ext cx="20400" cy="35625"/>
            </a:xfrm>
            <a:custGeom>
              <a:avLst/>
              <a:gdLst/>
              <a:ahLst/>
              <a:cxnLst/>
              <a:rect l="l" t="t" r="r" b="b"/>
              <a:pathLst>
                <a:path w="816" h="1425" extrusionOk="0">
                  <a:moveTo>
                    <a:pt x="162" y="1"/>
                  </a:moveTo>
                  <a:cubicBezTo>
                    <a:pt x="66" y="1"/>
                    <a:pt x="0" y="152"/>
                    <a:pt x="95" y="223"/>
                  </a:cubicBezTo>
                  <a:cubicBezTo>
                    <a:pt x="273" y="335"/>
                    <a:pt x="395" y="532"/>
                    <a:pt x="395" y="747"/>
                  </a:cubicBezTo>
                  <a:cubicBezTo>
                    <a:pt x="376" y="953"/>
                    <a:pt x="254" y="1093"/>
                    <a:pt x="114" y="1252"/>
                  </a:cubicBezTo>
                  <a:cubicBezTo>
                    <a:pt x="43" y="1315"/>
                    <a:pt x="98" y="1425"/>
                    <a:pt x="184" y="1425"/>
                  </a:cubicBezTo>
                  <a:cubicBezTo>
                    <a:pt x="200" y="1425"/>
                    <a:pt x="218" y="1421"/>
                    <a:pt x="236" y="1412"/>
                  </a:cubicBezTo>
                  <a:cubicBezTo>
                    <a:pt x="816" y="1131"/>
                    <a:pt x="666" y="326"/>
                    <a:pt x="217" y="17"/>
                  </a:cubicBezTo>
                  <a:cubicBezTo>
                    <a:pt x="198" y="6"/>
                    <a:pt x="180" y="1"/>
                    <a:pt x="162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99;p43">
              <a:extLst>
                <a:ext uri="{FF2B5EF4-FFF2-40B4-BE49-F238E27FC236}">
                  <a16:creationId xmlns:a16="http://schemas.microsoft.com/office/drawing/2014/main" id="{F8F595B8-2657-4553-88E3-E8C81B74276F}"/>
                </a:ext>
              </a:extLst>
            </p:cNvPr>
            <p:cNvSpPr/>
            <p:nvPr/>
          </p:nvSpPr>
          <p:spPr>
            <a:xfrm>
              <a:off x="4081375" y="4358825"/>
              <a:ext cx="29950" cy="72825"/>
            </a:xfrm>
            <a:custGeom>
              <a:avLst/>
              <a:gdLst/>
              <a:ahLst/>
              <a:cxnLst/>
              <a:rect l="l" t="t" r="r" b="b"/>
              <a:pathLst>
                <a:path w="1198" h="2913" extrusionOk="0">
                  <a:moveTo>
                    <a:pt x="100" y="0"/>
                  </a:moveTo>
                  <a:cubicBezTo>
                    <a:pt x="59" y="0"/>
                    <a:pt x="24" y="29"/>
                    <a:pt x="9" y="57"/>
                  </a:cubicBezTo>
                  <a:cubicBezTo>
                    <a:pt x="0" y="66"/>
                    <a:pt x="0" y="66"/>
                    <a:pt x="0" y="85"/>
                  </a:cubicBezTo>
                  <a:lnTo>
                    <a:pt x="0" y="104"/>
                  </a:lnTo>
                  <a:cubicBezTo>
                    <a:pt x="0" y="141"/>
                    <a:pt x="19" y="188"/>
                    <a:pt x="56" y="197"/>
                  </a:cubicBezTo>
                  <a:cubicBezTo>
                    <a:pt x="543" y="422"/>
                    <a:pt x="917" y="881"/>
                    <a:pt x="936" y="1423"/>
                  </a:cubicBezTo>
                  <a:cubicBezTo>
                    <a:pt x="955" y="1919"/>
                    <a:pt x="702" y="2331"/>
                    <a:pt x="309" y="2612"/>
                  </a:cubicBezTo>
                  <a:cubicBezTo>
                    <a:pt x="300" y="2598"/>
                    <a:pt x="285" y="2591"/>
                    <a:pt x="271" y="2591"/>
                  </a:cubicBezTo>
                  <a:cubicBezTo>
                    <a:pt x="257" y="2591"/>
                    <a:pt x="243" y="2598"/>
                    <a:pt x="234" y="2612"/>
                  </a:cubicBezTo>
                  <a:cubicBezTo>
                    <a:pt x="197" y="2640"/>
                    <a:pt x="159" y="2687"/>
                    <a:pt x="122" y="2724"/>
                  </a:cubicBezTo>
                  <a:cubicBezTo>
                    <a:pt x="58" y="2811"/>
                    <a:pt x="123" y="2912"/>
                    <a:pt x="207" y="2912"/>
                  </a:cubicBezTo>
                  <a:cubicBezTo>
                    <a:pt x="221" y="2912"/>
                    <a:pt x="237" y="2909"/>
                    <a:pt x="253" y="2902"/>
                  </a:cubicBezTo>
                  <a:cubicBezTo>
                    <a:pt x="842" y="2668"/>
                    <a:pt x="1198" y="2013"/>
                    <a:pt x="1170" y="1405"/>
                  </a:cubicBezTo>
                  <a:cubicBezTo>
                    <a:pt x="1132" y="787"/>
                    <a:pt x="711" y="244"/>
                    <a:pt x="140" y="10"/>
                  </a:cubicBezTo>
                  <a:cubicBezTo>
                    <a:pt x="127" y="3"/>
                    <a:pt x="113" y="0"/>
                    <a:pt x="100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00;p43">
              <a:extLst>
                <a:ext uri="{FF2B5EF4-FFF2-40B4-BE49-F238E27FC236}">
                  <a16:creationId xmlns:a16="http://schemas.microsoft.com/office/drawing/2014/main" id="{CD64A235-59CA-4515-876C-70BC5228AA54}"/>
                </a:ext>
              </a:extLst>
            </p:cNvPr>
            <p:cNvSpPr/>
            <p:nvPr/>
          </p:nvSpPr>
          <p:spPr>
            <a:xfrm>
              <a:off x="4095925" y="4343225"/>
              <a:ext cx="43950" cy="104550"/>
            </a:xfrm>
            <a:custGeom>
              <a:avLst/>
              <a:gdLst/>
              <a:ahLst/>
              <a:cxnLst/>
              <a:rect l="l" t="t" r="r" b="b"/>
              <a:pathLst>
                <a:path w="1758" h="4182" extrusionOk="0">
                  <a:moveTo>
                    <a:pt x="343" y="0"/>
                  </a:moveTo>
                  <a:cubicBezTo>
                    <a:pt x="239" y="0"/>
                    <a:pt x="168" y="158"/>
                    <a:pt x="279" y="213"/>
                  </a:cubicBezTo>
                  <a:cubicBezTo>
                    <a:pt x="1009" y="587"/>
                    <a:pt x="1486" y="1383"/>
                    <a:pt x="1430" y="2216"/>
                  </a:cubicBezTo>
                  <a:cubicBezTo>
                    <a:pt x="1393" y="2627"/>
                    <a:pt x="1224" y="3021"/>
                    <a:pt x="971" y="3339"/>
                  </a:cubicBezTo>
                  <a:cubicBezTo>
                    <a:pt x="850" y="3479"/>
                    <a:pt x="728" y="3610"/>
                    <a:pt x="569" y="3713"/>
                  </a:cubicBezTo>
                  <a:cubicBezTo>
                    <a:pt x="419" y="3825"/>
                    <a:pt x="232" y="3891"/>
                    <a:pt x="64" y="4003"/>
                  </a:cubicBezTo>
                  <a:cubicBezTo>
                    <a:pt x="0" y="4048"/>
                    <a:pt x="7" y="4181"/>
                    <a:pt x="109" y="4181"/>
                  </a:cubicBezTo>
                  <a:cubicBezTo>
                    <a:pt x="113" y="4181"/>
                    <a:pt x="116" y="4181"/>
                    <a:pt x="120" y="4181"/>
                  </a:cubicBezTo>
                  <a:cubicBezTo>
                    <a:pt x="513" y="4143"/>
                    <a:pt x="906" y="3769"/>
                    <a:pt x="1159" y="3470"/>
                  </a:cubicBezTo>
                  <a:cubicBezTo>
                    <a:pt x="1430" y="3123"/>
                    <a:pt x="1598" y="2730"/>
                    <a:pt x="1645" y="2300"/>
                  </a:cubicBezTo>
                  <a:cubicBezTo>
                    <a:pt x="1758" y="1364"/>
                    <a:pt x="1215" y="438"/>
                    <a:pt x="401" y="17"/>
                  </a:cubicBezTo>
                  <a:cubicBezTo>
                    <a:pt x="381" y="5"/>
                    <a:pt x="361" y="0"/>
                    <a:pt x="343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01;p43">
              <a:extLst>
                <a:ext uri="{FF2B5EF4-FFF2-40B4-BE49-F238E27FC236}">
                  <a16:creationId xmlns:a16="http://schemas.microsoft.com/office/drawing/2014/main" id="{3DB9263F-8865-474A-A0A9-3295C9B9129C}"/>
                </a:ext>
              </a:extLst>
            </p:cNvPr>
            <p:cNvSpPr/>
            <p:nvPr/>
          </p:nvSpPr>
          <p:spPr>
            <a:xfrm>
              <a:off x="3826825" y="4858075"/>
              <a:ext cx="401950" cy="271400"/>
            </a:xfrm>
            <a:custGeom>
              <a:avLst/>
              <a:gdLst/>
              <a:ahLst/>
              <a:cxnLst/>
              <a:rect l="l" t="t" r="r" b="b"/>
              <a:pathLst>
                <a:path w="16078" h="10856" extrusionOk="0">
                  <a:moveTo>
                    <a:pt x="15301" y="1"/>
                  </a:moveTo>
                  <a:cubicBezTo>
                    <a:pt x="10453" y="94"/>
                    <a:pt x="5372" y="57"/>
                    <a:pt x="768" y="103"/>
                  </a:cubicBezTo>
                  <a:cubicBezTo>
                    <a:pt x="487" y="103"/>
                    <a:pt x="235" y="281"/>
                    <a:pt x="122" y="534"/>
                  </a:cubicBezTo>
                  <a:cubicBezTo>
                    <a:pt x="1" y="796"/>
                    <a:pt x="1" y="1077"/>
                    <a:pt x="1" y="1357"/>
                  </a:cubicBezTo>
                  <a:cubicBezTo>
                    <a:pt x="10" y="4183"/>
                    <a:pt x="10" y="7019"/>
                    <a:pt x="29" y="9845"/>
                  </a:cubicBezTo>
                  <a:cubicBezTo>
                    <a:pt x="29" y="10088"/>
                    <a:pt x="29" y="10350"/>
                    <a:pt x="150" y="10556"/>
                  </a:cubicBezTo>
                  <a:cubicBezTo>
                    <a:pt x="308" y="10790"/>
                    <a:pt x="2970" y="10856"/>
                    <a:pt x="6169" y="10856"/>
                  </a:cubicBezTo>
                  <a:cubicBezTo>
                    <a:pt x="9255" y="10856"/>
                    <a:pt x="12840" y="10794"/>
                    <a:pt x="15160" y="10762"/>
                  </a:cubicBezTo>
                  <a:cubicBezTo>
                    <a:pt x="15591" y="10743"/>
                    <a:pt x="15722" y="10584"/>
                    <a:pt x="15965" y="10247"/>
                  </a:cubicBezTo>
                  <a:cubicBezTo>
                    <a:pt x="16003" y="7169"/>
                    <a:pt x="15909" y="4183"/>
                    <a:pt x="16049" y="1105"/>
                  </a:cubicBezTo>
                  <a:cubicBezTo>
                    <a:pt x="16059" y="861"/>
                    <a:pt x="16077" y="590"/>
                    <a:pt x="15965" y="375"/>
                  </a:cubicBezTo>
                  <a:cubicBezTo>
                    <a:pt x="15862" y="150"/>
                    <a:pt x="15563" y="1"/>
                    <a:pt x="15301" y="1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02;p43">
              <a:extLst>
                <a:ext uri="{FF2B5EF4-FFF2-40B4-BE49-F238E27FC236}">
                  <a16:creationId xmlns:a16="http://schemas.microsoft.com/office/drawing/2014/main" id="{AD73F38E-AD04-4759-9FB3-AED22CA180C8}"/>
                </a:ext>
              </a:extLst>
            </p:cNvPr>
            <p:cNvSpPr/>
            <p:nvPr/>
          </p:nvSpPr>
          <p:spPr>
            <a:xfrm>
              <a:off x="3854425" y="4907425"/>
              <a:ext cx="175725" cy="168500"/>
            </a:xfrm>
            <a:custGeom>
              <a:avLst/>
              <a:gdLst/>
              <a:ahLst/>
              <a:cxnLst/>
              <a:rect l="l" t="t" r="r" b="b"/>
              <a:pathLst>
                <a:path w="7029" h="6740" extrusionOk="0">
                  <a:moveTo>
                    <a:pt x="3556" y="714"/>
                  </a:moveTo>
                  <a:cubicBezTo>
                    <a:pt x="4425" y="714"/>
                    <a:pt x="5300" y="1130"/>
                    <a:pt x="5784" y="1882"/>
                  </a:cubicBezTo>
                  <a:cubicBezTo>
                    <a:pt x="6430" y="2874"/>
                    <a:pt x="6336" y="4184"/>
                    <a:pt x="5531" y="5045"/>
                  </a:cubicBezTo>
                  <a:cubicBezTo>
                    <a:pt x="5064" y="5532"/>
                    <a:pt x="4446" y="5859"/>
                    <a:pt x="3772" y="5981"/>
                  </a:cubicBezTo>
                  <a:cubicBezTo>
                    <a:pt x="3594" y="6013"/>
                    <a:pt x="3405" y="6027"/>
                    <a:pt x="3213" y="6027"/>
                  </a:cubicBezTo>
                  <a:cubicBezTo>
                    <a:pt x="3021" y="6027"/>
                    <a:pt x="2827" y="6013"/>
                    <a:pt x="2640" y="5990"/>
                  </a:cubicBezTo>
                  <a:cubicBezTo>
                    <a:pt x="2453" y="5962"/>
                    <a:pt x="2266" y="5915"/>
                    <a:pt x="2078" y="5878"/>
                  </a:cubicBezTo>
                  <a:cubicBezTo>
                    <a:pt x="1751" y="5719"/>
                    <a:pt x="1461" y="5438"/>
                    <a:pt x="1274" y="5129"/>
                  </a:cubicBezTo>
                  <a:cubicBezTo>
                    <a:pt x="927" y="4605"/>
                    <a:pt x="796" y="3987"/>
                    <a:pt x="815" y="3370"/>
                  </a:cubicBezTo>
                  <a:cubicBezTo>
                    <a:pt x="871" y="2200"/>
                    <a:pt x="1695" y="1171"/>
                    <a:pt x="2799" y="825"/>
                  </a:cubicBezTo>
                  <a:cubicBezTo>
                    <a:pt x="3044" y="750"/>
                    <a:pt x="3300" y="714"/>
                    <a:pt x="3556" y="714"/>
                  </a:cubicBezTo>
                  <a:close/>
                  <a:moveTo>
                    <a:pt x="3546" y="1"/>
                  </a:moveTo>
                  <a:cubicBezTo>
                    <a:pt x="3356" y="1"/>
                    <a:pt x="3166" y="16"/>
                    <a:pt x="2977" y="48"/>
                  </a:cubicBezTo>
                  <a:cubicBezTo>
                    <a:pt x="1564" y="282"/>
                    <a:pt x="385" y="1470"/>
                    <a:pt x="151" y="2874"/>
                  </a:cubicBezTo>
                  <a:cubicBezTo>
                    <a:pt x="1" y="3744"/>
                    <a:pt x="141" y="4671"/>
                    <a:pt x="591" y="5429"/>
                  </a:cubicBezTo>
                  <a:cubicBezTo>
                    <a:pt x="1030" y="6140"/>
                    <a:pt x="1742" y="6701"/>
                    <a:pt x="2584" y="6739"/>
                  </a:cubicBezTo>
                  <a:cubicBezTo>
                    <a:pt x="2597" y="6739"/>
                    <a:pt x="2665" y="6739"/>
                    <a:pt x="2764" y="6739"/>
                  </a:cubicBezTo>
                  <a:cubicBezTo>
                    <a:pt x="3010" y="6739"/>
                    <a:pt x="3445" y="6735"/>
                    <a:pt x="3679" y="6701"/>
                  </a:cubicBezTo>
                  <a:cubicBezTo>
                    <a:pt x="4446" y="6608"/>
                    <a:pt x="5148" y="6327"/>
                    <a:pt x="5737" y="5840"/>
                  </a:cubicBezTo>
                  <a:cubicBezTo>
                    <a:pt x="6280" y="5391"/>
                    <a:pt x="6682" y="4764"/>
                    <a:pt x="6851" y="4081"/>
                  </a:cubicBezTo>
                  <a:cubicBezTo>
                    <a:pt x="7029" y="3332"/>
                    <a:pt x="6926" y="2565"/>
                    <a:pt x="6608" y="1873"/>
                  </a:cubicBezTo>
                  <a:cubicBezTo>
                    <a:pt x="6054" y="692"/>
                    <a:pt x="4814" y="1"/>
                    <a:pt x="3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03;p43">
              <a:extLst>
                <a:ext uri="{FF2B5EF4-FFF2-40B4-BE49-F238E27FC236}">
                  <a16:creationId xmlns:a16="http://schemas.microsoft.com/office/drawing/2014/main" id="{73C2B27A-9A48-4FC0-A14E-7EE7E9283474}"/>
                </a:ext>
              </a:extLst>
            </p:cNvPr>
            <p:cNvSpPr/>
            <p:nvPr/>
          </p:nvSpPr>
          <p:spPr>
            <a:xfrm>
              <a:off x="3932800" y="4907350"/>
              <a:ext cx="97350" cy="167150"/>
            </a:xfrm>
            <a:custGeom>
              <a:avLst/>
              <a:gdLst/>
              <a:ahLst/>
              <a:cxnLst/>
              <a:rect l="l" t="t" r="r" b="b"/>
              <a:pathLst>
                <a:path w="3894" h="6686" extrusionOk="0">
                  <a:moveTo>
                    <a:pt x="396" y="1"/>
                  </a:moveTo>
                  <a:cubicBezTo>
                    <a:pt x="264" y="1"/>
                    <a:pt x="132" y="8"/>
                    <a:pt x="1" y="23"/>
                  </a:cubicBezTo>
                  <a:lnTo>
                    <a:pt x="1" y="762"/>
                  </a:lnTo>
                  <a:cubicBezTo>
                    <a:pt x="139" y="740"/>
                    <a:pt x="279" y="729"/>
                    <a:pt x="420" y="729"/>
                  </a:cubicBezTo>
                  <a:cubicBezTo>
                    <a:pt x="1287" y="729"/>
                    <a:pt x="2166" y="1145"/>
                    <a:pt x="2649" y="1894"/>
                  </a:cubicBezTo>
                  <a:cubicBezTo>
                    <a:pt x="3295" y="2896"/>
                    <a:pt x="3201" y="4187"/>
                    <a:pt x="2396" y="5057"/>
                  </a:cubicBezTo>
                  <a:cubicBezTo>
                    <a:pt x="1929" y="5544"/>
                    <a:pt x="1311" y="5871"/>
                    <a:pt x="637" y="5993"/>
                  </a:cubicBezTo>
                  <a:cubicBezTo>
                    <a:pt x="534" y="6012"/>
                    <a:pt x="431" y="6030"/>
                    <a:pt x="310" y="6030"/>
                  </a:cubicBezTo>
                  <a:cubicBezTo>
                    <a:pt x="431" y="6246"/>
                    <a:pt x="572" y="6470"/>
                    <a:pt x="721" y="6686"/>
                  </a:cubicBezTo>
                  <a:cubicBezTo>
                    <a:pt x="1414" y="6564"/>
                    <a:pt x="2060" y="6293"/>
                    <a:pt x="2602" y="5843"/>
                  </a:cubicBezTo>
                  <a:cubicBezTo>
                    <a:pt x="3145" y="5394"/>
                    <a:pt x="3547" y="4767"/>
                    <a:pt x="3716" y="4084"/>
                  </a:cubicBezTo>
                  <a:cubicBezTo>
                    <a:pt x="3894" y="3335"/>
                    <a:pt x="3791" y="2568"/>
                    <a:pt x="3473" y="1876"/>
                  </a:cubicBezTo>
                  <a:cubicBezTo>
                    <a:pt x="2921" y="688"/>
                    <a:pt x="1671" y="1"/>
                    <a:pt x="396" y="1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04;p43">
              <a:extLst>
                <a:ext uri="{FF2B5EF4-FFF2-40B4-BE49-F238E27FC236}">
                  <a16:creationId xmlns:a16="http://schemas.microsoft.com/office/drawing/2014/main" id="{F9D59AA7-F8C2-46A8-8410-74039CFD6BC7}"/>
                </a:ext>
              </a:extLst>
            </p:cNvPr>
            <p:cNvSpPr/>
            <p:nvPr/>
          </p:nvSpPr>
          <p:spPr>
            <a:xfrm>
              <a:off x="4070125" y="4924975"/>
              <a:ext cx="125200" cy="21100"/>
            </a:xfrm>
            <a:custGeom>
              <a:avLst/>
              <a:gdLst/>
              <a:ahLst/>
              <a:cxnLst/>
              <a:rect l="l" t="t" r="r" b="b"/>
              <a:pathLst>
                <a:path w="5008" h="844" extrusionOk="0">
                  <a:moveTo>
                    <a:pt x="1" y="1"/>
                  </a:moveTo>
                  <a:lnTo>
                    <a:pt x="1" y="647"/>
                  </a:lnTo>
                  <a:lnTo>
                    <a:pt x="1" y="740"/>
                  </a:lnTo>
                  <a:lnTo>
                    <a:pt x="1" y="834"/>
                  </a:lnTo>
                  <a:lnTo>
                    <a:pt x="29" y="834"/>
                  </a:lnTo>
                  <a:cubicBezTo>
                    <a:pt x="188" y="834"/>
                    <a:pt x="338" y="834"/>
                    <a:pt x="506" y="843"/>
                  </a:cubicBezTo>
                  <a:lnTo>
                    <a:pt x="3884" y="843"/>
                  </a:lnTo>
                  <a:cubicBezTo>
                    <a:pt x="4249" y="843"/>
                    <a:pt x="4549" y="843"/>
                    <a:pt x="4914" y="834"/>
                  </a:cubicBezTo>
                  <a:cubicBezTo>
                    <a:pt x="4937" y="838"/>
                    <a:pt x="4954" y="841"/>
                    <a:pt x="4966" y="841"/>
                  </a:cubicBezTo>
                  <a:cubicBezTo>
                    <a:pt x="4979" y="841"/>
                    <a:pt x="4989" y="838"/>
                    <a:pt x="4998" y="834"/>
                  </a:cubicBezTo>
                  <a:cubicBezTo>
                    <a:pt x="5007" y="787"/>
                    <a:pt x="4998" y="721"/>
                    <a:pt x="5007" y="675"/>
                  </a:cubicBezTo>
                  <a:lnTo>
                    <a:pt x="5007" y="516"/>
                  </a:lnTo>
                  <a:lnTo>
                    <a:pt x="5007" y="188"/>
                  </a:lnTo>
                  <a:lnTo>
                    <a:pt x="5007" y="10"/>
                  </a:lnTo>
                  <a:lnTo>
                    <a:pt x="4970" y="10"/>
                  </a:lnTo>
                  <a:cubicBezTo>
                    <a:pt x="4334" y="10"/>
                    <a:pt x="3688" y="10"/>
                    <a:pt x="3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05;p43">
              <a:extLst>
                <a:ext uri="{FF2B5EF4-FFF2-40B4-BE49-F238E27FC236}">
                  <a16:creationId xmlns:a16="http://schemas.microsoft.com/office/drawing/2014/main" id="{B1BBE9C2-2F9F-4222-ADBB-A80D5C89DBE9}"/>
                </a:ext>
              </a:extLst>
            </p:cNvPr>
            <p:cNvSpPr/>
            <p:nvPr/>
          </p:nvSpPr>
          <p:spPr>
            <a:xfrm>
              <a:off x="4070125" y="4986050"/>
              <a:ext cx="97350" cy="21075"/>
            </a:xfrm>
            <a:custGeom>
              <a:avLst/>
              <a:gdLst/>
              <a:ahLst/>
              <a:cxnLst/>
              <a:rect l="l" t="t" r="r" b="b"/>
              <a:pathLst>
                <a:path w="3894" h="843" extrusionOk="0">
                  <a:moveTo>
                    <a:pt x="1" y="0"/>
                  </a:moveTo>
                  <a:lnTo>
                    <a:pt x="1" y="646"/>
                  </a:lnTo>
                  <a:lnTo>
                    <a:pt x="1" y="740"/>
                  </a:lnTo>
                  <a:lnTo>
                    <a:pt x="1" y="833"/>
                  </a:lnTo>
                  <a:lnTo>
                    <a:pt x="10" y="833"/>
                  </a:lnTo>
                  <a:cubicBezTo>
                    <a:pt x="141" y="833"/>
                    <a:pt x="263" y="833"/>
                    <a:pt x="385" y="842"/>
                  </a:cubicBezTo>
                  <a:lnTo>
                    <a:pt x="3033" y="842"/>
                  </a:lnTo>
                  <a:cubicBezTo>
                    <a:pt x="3314" y="842"/>
                    <a:pt x="3557" y="842"/>
                    <a:pt x="3838" y="833"/>
                  </a:cubicBezTo>
                  <a:cubicBezTo>
                    <a:pt x="3852" y="838"/>
                    <a:pt x="3863" y="840"/>
                    <a:pt x="3872" y="840"/>
                  </a:cubicBezTo>
                  <a:cubicBezTo>
                    <a:pt x="3880" y="840"/>
                    <a:pt x="3884" y="838"/>
                    <a:pt x="3884" y="833"/>
                  </a:cubicBezTo>
                  <a:cubicBezTo>
                    <a:pt x="3894" y="786"/>
                    <a:pt x="3884" y="730"/>
                    <a:pt x="3884" y="683"/>
                  </a:cubicBezTo>
                  <a:lnTo>
                    <a:pt x="3884" y="515"/>
                  </a:lnTo>
                  <a:lnTo>
                    <a:pt x="3884" y="187"/>
                  </a:lnTo>
                  <a:lnTo>
                    <a:pt x="3884" y="10"/>
                  </a:lnTo>
                  <a:lnTo>
                    <a:pt x="3866" y="10"/>
                  </a:lnTo>
                  <a:cubicBezTo>
                    <a:pt x="3360" y="10"/>
                    <a:pt x="2864" y="10"/>
                    <a:pt x="2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06;p43">
              <a:extLst>
                <a:ext uri="{FF2B5EF4-FFF2-40B4-BE49-F238E27FC236}">
                  <a16:creationId xmlns:a16="http://schemas.microsoft.com/office/drawing/2014/main" id="{F2DF1377-9EDD-4E6D-86C0-37DE8CB76D6E}"/>
                </a:ext>
              </a:extLst>
            </p:cNvPr>
            <p:cNvSpPr/>
            <p:nvPr/>
          </p:nvSpPr>
          <p:spPr>
            <a:xfrm>
              <a:off x="4070125" y="5047575"/>
              <a:ext cx="125200" cy="21075"/>
            </a:xfrm>
            <a:custGeom>
              <a:avLst/>
              <a:gdLst/>
              <a:ahLst/>
              <a:cxnLst/>
              <a:rect l="l" t="t" r="r" b="b"/>
              <a:pathLst>
                <a:path w="5008" h="843" extrusionOk="0">
                  <a:moveTo>
                    <a:pt x="1" y="0"/>
                  </a:moveTo>
                  <a:lnTo>
                    <a:pt x="1" y="637"/>
                  </a:lnTo>
                  <a:lnTo>
                    <a:pt x="1" y="730"/>
                  </a:lnTo>
                  <a:lnTo>
                    <a:pt x="1" y="824"/>
                  </a:lnTo>
                  <a:lnTo>
                    <a:pt x="29" y="824"/>
                  </a:lnTo>
                  <a:cubicBezTo>
                    <a:pt x="188" y="824"/>
                    <a:pt x="338" y="824"/>
                    <a:pt x="506" y="843"/>
                  </a:cubicBezTo>
                  <a:lnTo>
                    <a:pt x="3884" y="843"/>
                  </a:lnTo>
                  <a:cubicBezTo>
                    <a:pt x="4249" y="843"/>
                    <a:pt x="4549" y="843"/>
                    <a:pt x="4914" y="824"/>
                  </a:cubicBezTo>
                  <a:cubicBezTo>
                    <a:pt x="4937" y="833"/>
                    <a:pt x="4954" y="838"/>
                    <a:pt x="4966" y="838"/>
                  </a:cubicBezTo>
                  <a:cubicBezTo>
                    <a:pt x="4979" y="838"/>
                    <a:pt x="4989" y="833"/>
                    <a:pt x="4998" y="824"/>
                  </a:cubicBezTo>
                  <a:cubicBezTo>
                    <a:pt x="5007" y="777"/>
                    <a:pt x="4998" y="721"/>
                    <a:pt x="5007" y="674"/>
                  </a:cubicBezTo>
                  <a:lnTo>
                    <a:pt x="5007" y="515"/>
                  </a:lnTo>
                  <a:lnTo>
                    <a:pt x="5007" y="188"/>
                  </a:lnTo>
                  <a:lnTo>
                    <a:pt x="5007" y="10"/>
                  </a:lnTo>
                  <a:lnTo>
                    <a:pt x="4970" y="10"/>
                  </a:lnTo>
                  <a:cubicBezTo>
                    <a:pt x="4334" y="10"/>
                    <a:pt x="3688" y="10"/>
                    <a:pt x="3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07;p43">
              <a:extLst>
                <a:ext uri="{FF2B5EF4-FFF2-40B4-BE49-F238E27FC236}">
                  <a16:creationId xmlns:a16="http://schemas.microsoft.com/office/drawing/2014/main" id="{4BB54FD5-CC68-432D-8922-3513AA6AC3C0}"/>
                </a:ext>
              </a:extLst>
            </p:cNvPr>
            <p:cNvSpPr/>
            <p:nvPr/>
          </p:nvSpPr>
          <p:spPr>
            <a:xfrm>
              <a:off x="3641075" y="4181575"/>
              <a:ext cx="117700" cy="101300"/>
            </a:xfrm>
            <a:custGeom>
              <a:avLst/>
              <a:gdLst/>
              <a:ahLst/>
              <a:cxnLst/>
              <a:rect l="l" t="t" r="r" b="b"/>
              <a:pathLst>
                <a:path w="4708" h="4052" extrusionOk="0">
                  <a:moveTo>
                    <a:pt x="3273" y="1"/>
                  </a:moveTo>
                  <a:cubicBezTo>
                    <a:pt x="2191" y="1"/>
                    <a:pt x="1105" y="39"/>
                    <a:pt x="29" y="91"/>
                  </a:cubicBezTo>
                  <a:cubicBezTo>
                    <a:pt x="19" y="1383"/>
                    <a:pt x="1" y="2683"/>
                    <a:pt x="1" y="3965"/>
                  </a:cubicBezTo>
                  <a:cubicBezTo>
                    <a:pt x="1068" y="3991"/>
                    <a:pt x="2109" y="4051"/>
                    <a:pt x="3157" y="4051"/>
                  </a:cubicBezTo>
                  <a:cubicBezTo>
                    <a:pt x="3643" y="4051"/>
                    <a:pt x="4131" y="4038"/>
                    <a:pt x="4623" y="4003"/>
                  </a:cubicBezTo>
                  <a:cubicBezTo>
                    <a:pt x="4652" y="2777"/>
                    <a:pt x="4680" y="1252"/>
                    <a:pt x="4708" y="26"/>
                  </a:cubicBezTo>
                  <a:cubicBezTo>
                    <a:pt x="4231" y="9"/>
                    <a:pt x="3752" y="1"/>
                    <a:pt x="3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08;p43">
              <a:extLst>
                <a:ext uri="{FF2B5EF4-FFF2-40B4-BE49-F238E27FC236}">
                  <a16:creationId xmlns:a16="http://schemas.microsoft.com/office/drawing/2014/main" id="{049C165E-9F72-441C-A312-F16ACC2CEA1B}"/>
                </a:ext>
              </a:extLst>
            </p:cNvPr>
            <p:cNvSpPr/>
            <p:nvPr/>
          </p:nvSpPr>
          <p:spPr>
            <a:xfrm>
              <a:off x="3660275" y="4199100"/>
              <a:ext cx="77450" cy="65975"/>
            </a:xfrm>
            <a:custGeom>
              <a:avLst/>
              <a:gdLst/>
              <a:ahLst/>
              <a:cxnLst/>
              <a:rect l="l" t="t" r="r" b="b"/>
              <a:pathLst>
                <a:path w="3098" h="2639" extrusionOk="0">
                  <a:moveTo>
                    <a:pt x="2180" y="308"/>
                  </a:moveTo>
                  <a:cubicBezTo>
                    <a:pt x="2253" y="308"/>
                    <a:pt x="2324" y="321"/>
                    <a:pt x="2396" y="354"/>
                  </a:cubicBezTo>
                  <a:cubicBezTo>
                    <a:pt x="2433" y="363"/>
                    <a:pt x="2639" y="560"/>
                    <a:pt x="2667" y="597"/>
                  </a:cubicBezTo>
                  <a:cubicBezTo>
                    <a:pt x="2723" y="738"/>
                    <a:pt x="2723" y="888"/>
                    <a:pt x="2630" y="1019"/>
                  </a:cubicBezTo>
                  <a:cubicBezTo>
                    <a:pt x="2592" y="1065"/>
                    <a:pt x="2536" y="1121"/>
                    <a:pt x="2480" y="1159"/>
                  </a:cubicBezTo>
                  <a:cubicBezTo>
                    <a:pt x="2405" y="1206"/>
                    <a:pt x="2321" y="1243"/>
                    <a:pt x="2246" y="1262"/>
                  </a:cubicBezTo>
                  <a:cubicBezTo>
                    <a:pt x="2189" y="1279"/>
                    <a:pt x="2137" y="1287"/>
                    <a:pt x="2088" y="1287"/>
                  </a:cubicBezTo>
                  <a:cubicBezTo>
                    <a:pt x="1999" y="1287"/>
                    <a:pt x="1918" y="1260"/>
                    <a:pt x="1834" y="1206"/>
                  </a:cubicBezTo>
                  <a:cubicBezTo>
                    <a:pt x="1778" y="1168"/>
                    <a:pt x="1712" y="1121"/>
                    <a:pt x="1666" y="1075"/>
                  </a:cubicBezTo>
                  <a:cubicBezTo>
                    <a:pt x="1600" y="916"/>
                    <a:pt x="1619" y="728"/>
                    <a:pt x="1731" y="560"/>
                  </a:cubicBezTo>
                  <a:cubicBezTo>
                    <a:pt x="1797" y="457"/>
                    <a:pt x="1900" y="363"/>
                    <a:pt x="2021" y="326"/>
                  </a:cubicBezTo>
                  <a:cubicBezTo>
                    <a:pt x="2076" y="314"/>
                    <a:pt x="2128" y="308"/>
                    <a:pt x="2180" y="308"/>
                  </a:cubicBezTo>
                  <a:close/>
                  <a:moveTo>
                    <a:pt x="2198" y="0"/>
                  </a:moveTo>
                  <a:cubicBezTo>
                    <a:pt x="2146" y="0"/>
                    <a:pt x="2094" y="6"/>
                    <a:pt x="2040" y="17"/>
                  </a:cubicBezTo>
                  <a:cubicBezTo>
                    <a:pt x="1731" y="73"/>
                    <a:pt x="1497" y="420"/>
                    <a:pt x="1469" y="457"/>
                  </a:cubicBezTo>
                  <a:cubicBezTo>
                    <a:pt x="1404" y="560"/>
                    <a:pt x="1366" y="700"/>
                    <a:pt x="1357" y="813"/>
                  </a:cubicBezTo>
                  <a:cubicBezTo>
                    <a:pt x="1338" y="962"/>
                    <a:pt x="1376" y="1121"/>
                    <a:pt x="1450" y="1252"/>
                  </a:cubicBezTo>
                  <a:cubicBezTo>
                    <a:pt x="1422" y="1281"/>
                    <a:pt x="1385" y="1299"/>
                    <a:pt x="1366" y="1309"/>
                  </a:cubicBezTo>
                  <a:cubicBezTo>
                    <a:pt x="1282" y="1355"/>
                    <a:pt x="795" y="1758"/>
                    <a:pt x="721" y="1814"/>
                  </a:cubicBezTo>
                  <a:cubicBezTo>
                    <a:pt x="655" y="1870"/>
                    <a:pt x="384" y="2104"/>
                    <a:pt x="328" y="2170"/>
                  </a:cubicBezTo>
                  <a:lnTo>
                    <a:pt x="122" y="2366"/>
                  </a:lnTo>
                  <a:cubicBezTo>
                    <a:pt x="66" y="2422"/>
                    <a:pt x="0" y="2497"/>
                    <a:pt x="9" y="2572"/>
                  </a:cubicBezTo>
                  <a:cubicBezTo>
                    <a:pt x="9" y="2600"/>
                    <a:pt x="19" y="2637"/>
                    <a:pt x="56" y="2637"/>
                  </a:cubicBezTo>
                  <a:cubicBezTo>
                    <a:pt x="63" y="2638"/>
                    <a:pt x="71" y="2639"/>
                    <a:pt x="78" y="2639"/>
                  </a:cubicBezTo>
                  <a:cubicBezTo>
                    <a:pt x="150" y="2639"/>
                    <a:pt x="201" y="2596"/>
                    <a:pt x="253" y="2553"/>
                  </a:cubicBezTo>
                  <a:cubicBezTo>
                    <a:pt x="328" y="2497"/>
                    <a:pt x="618" y="2272"/>
                    <a:pt x="674" y="2216"/>
                  </a:cubicBezTo>
                  <a:cubicBezTo>
                    <a:pt x="749" y="2151"/>
                    <a:pt x="1029" y="1926"/>
                    <a:pt x="1095" y="1870"/>
                  </a:cubicBezTo>
                  <a:cubicBezTo>
                    <a:pt x="1170" y="1823"/>
                    <a:pt x="1460" y="1599"/>
                    <a:pt x="1525" y="1533"/>
                  </a:cubicBezTo>
                  <a:cubicBezTo>
                    <a:pt x="1563" y="1505"/>
                    <a:pt x="1600" y="1477"/>
                    <a:pt x="1638" y="1449"/>
                  </a:cubicBezTo>
                  <a:cubicBezTo>
                    <a:pt x="1694" y="1496"/>
                    <a:pt x="1759" y="1533"/>
                    <a:pt x="1844" y="1571"/>
                  </a:cubicBezTo>
                  <a:cubicBezTo>
                    <a:pt x="1853" y="1571"/>
                    <a:pt x="2087" y="1636"/>
                    <a:pt x="2152" y="1636"/>
                  </a:cubicBezTo>
                  <a:cubicBezTo>
                    <a:pt x="2208" y="1636"/>
                    <a:pt x="2349" y="1599"/>
                    <a:pt x="2405" y="1580"/>
                  </a:cubicBezTo>
                  <a:cubicBezTo>
                    <a:pt x="2480" y="1571"/>
                    <a:pt x="2742" y="1383"/>
                    <a:pt x="2826" y="1299"/>
                  </a:cubicBezTo>
                  <a:cubicBezTo>
                    <a:pt x="3004" y="1140"/>
                    <a:pt x="3097" y="869"/>
                    <a:pt x="3023" y="607"/>
                  </a:cubicBezTo>
                  <a:cubicBezTo>
                    <a:pt x="2966" y="420"/>
                    <a:pt x="2826" y="186"/>
                    <a:pt x="2639" y="111"/>
                  </a:cubicBezTo>
                  <a:cubicBezTo>
                    <a:pt x="2499" y="48"/>
                    <a:pt x="2353" y="0"/>
                    <a:pt x="2198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09;p43">
              <a:extLst>
                <a:ext uri="{FF2B5EF4-FFF2-40B4-BE49-F238E27FC236}">
                  <a16:creationId xmlns:a16="http://schemas.microsoft.com/office/drawing/2014/main" id="{66CFFEFB-20A8-4DF8-B225-5CFF5F90F323}"/>
                </a:ext>
              </a:extLst>
            </p:cNvPr>
            <p:cNvSpPr/>
            <p:nvPr/>
          </p:nvSpPr>
          <p:spPr>
            <a:xfrm>
              <a:off x="3641075" y="4048125"/>
              <a:ext cx="117700" cy="101400"/>
            </a:xfrm>
            <a:custGeom>
              <a:avLst/>
              <a:gdLst/>
              <a:ahLst/>
              <a:cxnLst/>
              <a:rect l="l" t="t" r="r" b="b"/>
              <a:pathLst>
                <a:path w="4708" h="4056" extrusionOk="0">
                  <a:moveTo>
                    <a:pt x="3259" y="1"/>
                  </a:moveTo>
                  <a:cubicBezTo>
                    <a:pt x="2182" y="1"/>
                    <a:pt x="1101" y="44"/>
                    <a:pt x="29" y="95"/>
                  </a:cubicBezTo>
                  <a:cubicBezTo>
                    <a:pt x="19" y="1387"/>
                    <a:pt x="1" y="2678"/>
                    <a:pt x="1" y="3969"/>
                  </a:cubicBezTo>
                  <a:cubicBezTo>
                    <a:pt x="1068" y="3995"/>
                    <a:pt x="2109" y="4055"/>
                    <a:pt x="3157" y="4055"/>
                  </a:cubicBezTo>
                  <a:cubicBezTo>
                    <a:pt x="3643" y="4055"/>
                    <a:pt x="4131" y="4042"/>
                    <a:pt x="4623" y="4007"/>
                  </a:cubicBezTo>
                  <a:cubicBezTo>
                    <a:pt x="4652" y="2781"/>
                    <a:pt x="4680" y="1256"/>
                    <a:pt x="4708" y="30"/>
                  </a:cubicBezTo>
                  <a:cubicBezTo>
                    <a:pt x="4226" y="9"/>
                    <a:pt x="3743" y="1"/>
                    <a:pt x="3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10;p43">
              <a:extLst>
                <a:ext uri="{FF2B5EF4-FFF2-40B4-BE49-F238E27FC236}">
                  <a16:creationId xmlns:a16="http://schemas.microsoft.com/office/drawing/2014/main" id="{C0A23B96-1BF1-46AB-97DF-3AE48DD3C4B6}"/>
                </a:ext>
              </a:extLst>
            </p:cNvPr>
            <p:cNvSpPr/>
            <p:nvPr/>
          </p:nvSpPr>
          <p:spPr>
            <a:xfrm>
              <a:off x="3663300" y="4061525"/>
              <a:ext cx="73950" cy="69475"/>
            </a:xfrm>
            <a:custGeom>
              <a:avLst/>
              <a:gdLst/>
              <a:ahLst/>
              <a:cxnLst/>
              <a:rect l="l" t="t" r="r" b="b"/>
              <a:pathLst>
                <a:path w="2958" h="2779" extrusionOk="0">
                  <a:moveTo>
                    <a:pt x="1474" y="0"/>
                  </a:moveTo>
                  <a:cubicBezTo>
                    <a:pt x="1472" y="0"/>
                    <a:pt x="1470" y="3"/>
                    <a:pt x="1470" y="8"/>
                  </a:cubicBezTo>
                  <a:lnTo>
                    <a:pt x="1470" y="18"/>
                  </a:lnTo>
                  <a:lnTo>
                    <a:pt x="1451" y="27"/>
                  </a:lnTo>
                  <a:cubicBezTo>
                    <a:pt x="1404" y="83"/>
                    <a:pt x="1105" y="766"/>
                    <a:pt x="1030" y="907"/>
                  </a:cubicBezTo>
                  <a:lnTo>
                    <a:pt x="983" y="907"/>
                  </a:lnTo>
                  <a:cubicBezTo>
                    <a:pt x="936" y="907"/>
                    <a:pt x="197" y="1010"/>
                    <a:pt x="29" y="1057"/>
                  </a:cubicBezTo>
                  <a:cubicBezTo>
                    <a:pt x="1" y="1066"/>
                    <a:pt x="10" y="1094"/>
                    <a:pt x="38" y="1094"/>
                  </a:cubicBezTo>
                  <a:lnTo>
                    <a:pt x="422" y="1478"/>
                  </a:lnTo>
                  <a:cubicBezTo>
                    <a:pt x="497" y="1534"/>
                    <a:pt x="712" y="1758"/>
                    <a:pt x="712" y="1758"/>
                  </a:cubicBezTo>
                  <a:cubicBezTo>
                    <a:pt x="731" y="1768"/>
                    <a:pt x="740" y="1786"/>
                    <a:pt x="749" y="1786"/>
                  </a:cubicBezTo>
                  <a:cubicBezTo>
                    <a:pt x="749" y="1805"/>
                    <a:pt x="749" y="1833"/>
                    <a:pt x="740" y="1871"/>
                  </a:cubicBezTo>
                  <a:cubicBezTo>
                    <a:pt x="740" y="1899"/>
                    <a:pt x="731" y="1946"/>
                    <a:pt x="731" y="1983"/>
                  </a:cubicBezTo>
                  <a:cubicBezTo>
                    <a:pt x="712" y="2077"/>
                    <a:pt x="702" y="2170"/>
                    <a:pt x="693" y="2254"/>
                  </a:cubicBezTo>
                  <a:cubicBezTo>
                    <a:pt x="665" y="2423"/>
                    <a:pt x="637" y="2591"/>
                    <a:pt x="590" y="2750"/>
                  </a:cubicBezTo>
                  <a:cubicBezTo>
                    <a:pt x="590" y="2768"/>
                    <a:pt x="598" y="2779"/>
                    <a:pt x="606" y="2779"/>
                  </a:cubicBezTo>
                  <a:cubicBezTo>
                    <a:pt x="610" y="2779"/>
                    <a:pt x="615" y="2776"/>
                    <a:pt x="618" y="2769"/>
                  </a:cubicBezTo>
                  <a:cubicBezTo>
                    <a:pt x="805" y="2685"/>
                    <a:pt x="1460" y="2320"/>
                    <a:pt x="1498" y="2310"/>
                  </a:cubicBezTo>
                  <a:cubicBezTo>
                    <a:pt x="1788" y="2460"/>
                    <a:pt x="2087" y="2610"/>
                    <a:pt x="2378" y="2750"/>
                  </a:cubicBezTo>
                  <a:lnTo>
                    <a:pt x="2396" y="2750"/>
                  </a:lnTo>
                  <a:cubicBezTo>
                    <a:pt x="2424" y="2750"/>
                    <a:pt x="2434" y="2732"/>
                    <a:pt x="2424" y="2704"/>
                  </a:cubicBezTo>
                  <a:cubicBezTo>
                    <a:pt x="2396" y="2544"/>
                    <a:pt x="2378" y="2367"/>
                    <a:pt x="2340" y="2208"/>
                  </a:cubicBezTo>
                  <a:cubicBezTo>
                    <a:pt x="2321" y="2123"/>
                    <a:pt x="2303" y="2030"/>
                    <a:pt x="2284" y="1946"/>
                  </a:cubicBezTo>
                  <a:cubicBezTo>
                    <a:pt x="2275" y="1899"/>
                    <a:pt x="2256" y="1843"/>
                    <a:pt x="2247" y="1786"/>
                  </a:cubicBezTo>
                  <a:cubicBezTo>
                    <a:pt x="2368" y="1674"/>
                    <a:pt x="2480" y="1571"/>
                    <a:pt x="2583" y="1468"/>
                  </a:cubicBezTo>
                  <a:lnTo>
                    <a:pt x="2771" y="1281"/>
                  </a:lnTo>
                  <a:lnTo>
                    <a:pt x="2864" y="1188"/>
                  </a:lnTo>
                  <a:cubicBezTo>
                    <a:pt x="2902" y="1150"/>
                    <a:pt x="2939" y="1131"/>
                    <a:pt x="2958" y="1085"/>
                  </a:cubicBezTo>
                  <a:cubicBezTo>
                    <a:pt x="2930" y="1085"/>
                    <a:pt x="2907" y="1069"/>
                    <a:pt x="2889" y="1069"/>
                  </a:cubicBezTo>
                  <a:cubicBezTo>
                    <a:pt x="2883" y="1069"/>
                    <a:pt x="2878" y="1071"/>
                    <a:pt x="2874" y="1075"/>
                  </a:cubicBezTo>
                  <a:cubicBezTo>
                    <a:pt x="2874" y="1075"/>
                    <a:pt x="2827" y="1075"/>
                    <a:pt x="2799" y="1057"/>
                  </a:cubicBezTo>
                  <a:lnTo>
                    <a:pt x="2237" y="982"/>
                  </a:lnTo>
                  <a:cubicBezTo>
                    <a:pt x="2134" y="954"/>
                    <a:pt x="2031" y="944"/>
                    <a:pt x="1938" y="916"/>
                  </a:cubicBezTo>
                  <a:lnTo>
                    <a:pt x="1900" y="813"/>
                  </a:lnTo>
                  <a:cubicBezTo>
                    <a:pt x="1863" y="720"/>
                    <a:pt x="1825" y="626"/>
                    <a:pt x="1779" y="542"/>
                  </a:cubicBezTo>
                  <a:cubicBezTo>
                    <a:pt x="1704" y="364"/>
                    <a:pt x="1610" y="186"/>
                    <a:pt x="1489" y="27"/>
                  </a:cubicBezTo>
                  <a:lnTo>
                    <a:pt x="1489" y="18"/>
                  </a:lnTo>
                  <a:cubicBezTo>
                    <a:pt x="1489" y="11"/>
                    <a:pt x="1480" y="0"/>
                    <a:pt x="1474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11;p43">
              <a:extLst>
                <a:ext uri="{FF2B5EF4-FFF2-40B4-BE49-F238E27FC236}">
                  <a16:creationId xmlns:a16="http://schemas.microsoft.com/office/drawing/2014/main" id="{B4CAF554-782C-48B7-A1F8-BCED22170061}"/>
                </a:ext>
              </a:extLst>
            </p:cNvPr>
            <p:cNvSpPr/>
            <p:nvPr/>
          </p:nvSpPr>
          <p:spPr>
            <a:xfrm>
              <a:off x="3912700" y="4138000"/>
              <a:ext cx="251975" cy="154425"/>
            </a:xfrm>
            <a:custGeom>
              <a:avLst/>
              <a:gdLst/>
              <a:ahLst/>
              <a:cxnLst/>
              <a:rect l="l" t="t" r="r" b="b"/>
              <a:pathLst>
                <a:path w="10079" h="6177" extrusionOk="0">
                  <a:moveTo>
                    <a:pt x="9816" y="0"/>
                  </a:moveTo>
                  <a:cubicBezTo>
                    <a:pt x="6973" y="0"/>
                    <a:pt x="4232" y="85"/>
                    <a:pt x="1286" y="85"/>
                  </a:cubicBezTo>
                  <a:cubicBezTo>
                    <a:pt x="1139" y="85"/>
                    <a:pt x="991" y="85"/>
                    <a:pt x="842" y="84"/>
                  </a:cubicBezTo>
                  <a:cubicBezTo>
                    <a:pt x="790" y="84"/>
                    <a:pt x="735" y="79"/>
                    <a:pt x="679" y="79"/>
                  </a:cubicBezTo>
                  <a:cubicBezTo>
                    <a:pt x="605" y="79"/>
                    <a:pt x="532" y="88"/>
                    <a:pt x="468" y="131"/>
                  </a:cubicBezTo>
                  <a:cubicBezTo>
                    <a:pt x="365" y="197"/>
                    <a:pt x="328" y="318"/>
                    <a:pt x="328" y="449"/>
                  </a:cubicBezTo>
                  <a:cubicBezTo>
                    <a:pt x="309" y="1694"/>
                    <a:pt x="300" y="2948"/>
                    <a:pt x="271" y="4211"/>
                  </a:cubicBezTo>
                  <a:cubicBezTo>
                    <a:pt x="215" y="4295"/>
                    <a:pt x="253" y="4408"/>
                    <a:pt x="318" y="4483"/>
                  </a:cubicBezTo>
                  <a:cubicBezTo>
                    <a:pt x="393" y="4548"/>
                    <a:pt x="496" y="4567"/>
                    <a:pt x="599" y="4585"/>
                  </a:cubicBezTo>
                  <a:cubicBezTo>
                    <a:pt x="739" y="4614"/>
                    <a:pt x="880" y="4614"/>
                    <a:pt x="1020" y="4614"/>
                  </a:cubicBezTo>
                  <a:cubicBezTo>
                    <a:pt x="599" y="5063"/>
                    <a:pt x="262" y="5643"/>
                    <a:pt x="0" y="6176"/>
                  </a:cubicBezTo>
                  <a:cubicBezTo>
                    <a:pt x="927" y="5624"/>
                    <a:pt x="1825" y="5053"/>
                    <a:pt x="2733" y="4454"/>
                  </a:cubicBezTo>
                  <a:cubicBezTo>
                    <a:pt x="3870" y="4384"/>
                    <a:pt x="5016" y="4373"/>
                    <a:pt x="6165" y="4373"/>
                  </a:cubicBezTo>
                  <a:cubicBezTo>
                    <a:pt x="6739" y="4373"/>
                    <a:pt x="7314" y="4375"/>
                    <a:pt x="7888" y="4375"/>
                  </a:cubicBezTo>
                  <a:cubicBezTo>
                    <a:pt x="8463" y="4375"/>
                    <a:pt x="9037" y="4373"/>
                    <a:pt x="9611" y="4361"/>
                  </a:cubicBezTo>
                  <a:cubicBezTo>
                    <a:pt x="9648" y="4361"/>
                    <a:pt x="9690" y="4368"/>
                    <a:pt x="9731" y="4368"/>
                  </a:cubicBezTo>
                  <a:cubicBezTo>
                    <a:pt x="9772" y="4368"/>
                    <a:pt x="9812" y="4361"/>
                    <a:pt x="9844" y="4333"/>
                  </a:cubicBezTo>
                  <a:cubicBezTo>
                    <a:pt x="9901" y="4267"/>
                    <a:pt x="9919" y="4239"/>
                    <a:pt x="9919" y="4155"/>
                  </a:cubicBezTo>
                  <a:cubicBezTo>
                    <a:pt x="9985" y="2938"/>
                    <a:pt x="9807" y="1769"/>
                    <a:pt x="10050" y="571"/>
                  </a:cubicBezTo>
                  <a:cubicBezTo>
                    <a:pt x="10069" y="459"/>
                    <a:pt x="10078" y="337"/>
                    <a:pt x="10050" y="225"/>
                  </a:cubicBezTo>
                  <a:cubicBezTo>
                    <a:pt x="10032" y="103"/>
                    <a:pt x="9929" y="0"/>
                    <a:pt x="9816" y="0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12;p43">
              <a:extLst>
                <a:ext uri="{FF2B5EF4-FFF2-40B4-BE49-F238E27FC236}">
                  <a16:creationId xmlns:a16="http://schemas.microsoft.com/office/drawing/2014/main" id="{1EF1ABF4-344D-4A3A-A0F3-8B16CE39587D}"/>
                </a:ext>
              </a:extLst>
            </p:cNvPr>
            <p:cNvSpPr/>
            <p:nvPr/>
          </p:nvSpPr>
          <p:spPr>
            <a:xfrm>
              <a:off x="3957750" y="4178075"/>
              <a:ext cx="38725" cy="31325"/>
            </a:xfrm>
            <a:custGeom>
              <a:avLst/>
              <a:gdLst/>
              <a:ahLst/>
              <a:cxnLst/>
              <a:rect l="l" t="t" r="r" b="b"/>
              <a:pathLst>
                <a:path w="1549" h="1253" extrusionOk="0">
                  <a:moveTo>
                    <a:pt x="852" y="1"/>
                  </a:moveTo>
                  <a:cubicBezTo>
                    <a:pt x="640" y="1"/>
                    <a:pt x="430" y="101"/>
                    <a:pt x="322" y="278"/>
                  </a:cubicBezTo>
                  <a:cubicBezTo>
                    <a:pt x="1" y="795"/>
                    <a:pt x="431" y="1253"/>
                    <a:pt x="864" y="1253"/>
                  </a:cubicBezTo>
                  <a:cubicBezTo>
                    <a:pt x="1073" y="1253"/>
                    <a:pt x="1283" y="1146"/>
                    <a:pt x="1408" y="886"/>
                  </a:cubicBezTo>
                  <a:cubicBezTo>
                    <a:pt x="1548" y="606"/>
                    <a:pt x="1417" y="222"/>
                    <a:pt x="1146" y="72"/>
                  </a:cubicBezTo>
                  <a:cubicBezTo>
                    <a:pt x="1055" y="24"/>
                    <a:pt x="953" y="1"/>
                    <a:pt x="8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13;p43">
              <a:extLst>
                <a:ext uri="{FF2B5EF4-FFF2-40B4-BE49-F238E27FC236}">
                  <a16:creationId xmlns:a16="http://schemas.microsoft.com/office/drawing/2014/main" id="{503C4FD7-F27F-4648-ADC8-B414AC696963}"/>
                </a:ext>
              </a:extLst>
            </p:cNvPr>
            <p:cNvSpPr/>
            <p:nvPr/>
          </p:nvSpPr>
          <p:spPr>
            <a:xfrm>
              <a:off x="4018825" y="4178075"/>
              <a:ext cx="38700" cy="31325"/>
            </a:xfrm>
            <a:custGeom>
              <a:avLst/>
              <a:gdLst/>
              <a:ahLst/>
              <a:cxnLst/>
              <a:rect l="l" t="t" r="r" b="b"/>
              <a:pathLst>
                <a:path w="1548" h="1253" extrusionOk="0">
                  <a:moveTo>
                    <a:pt x="858" y="1"/>
                  </a:moveTo>
                  <a:cubicBezTo>
                    <a:pt x="644" y="1"/>
                    <a:pt x="429" y="101"/>
                    <a:pt x="322" y="278"/>
                  </a:cubicBezTo>
                  <a:cubicBezTo>
                    <a:pt x="0" y="795"/>
                    <a:pt x="431" y="1253"/>
                    <a:pt x="863" y="1253"/>
                  </a:cubicBezTo>
                  <a:cubicBezTo>
                    <a:pt x="1072" y="1253"/>
                    <a:pt x="1282" y="1146"/>
                    <a:pt x="1407" y="886"/>
                  </a:cubicBezTo>
                  <a:cubicBezTo>
                    <a:pt x="1548" y="606"/>
                    <a:pt x="1417" y="222"/>
                    <a:pt x="1155" y="72"/>
                  </a:cubicBezTo>
                  <a:cubicBezTo>
                    <a:pt x="1064" y="24"/>
                    <a:pt x="961" y="1"/>
                    <a:pt x="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14;p43">
              <a:extLst>
                <a:ext uri="{FF2B5EF4-FFF2-40B4-BE49-F238E27FC236}">
                  <a16:creationId xmlns:a16="http://schemas.microsoft.com/office/drawing/2014/main" id="{ECFCE851-F5F2-436D-AEAF-BCC25302C940}"/>
                </a:ext>
              </a:extLst>
            </p:cNvPr>
            <p:cNvSpPr/>
            <p:nvPr/>
          </p:nvSpPr>
          <p:spPr>
            <a:xfrm>
              <a:off x="4079800" y="4178075"/>
              <a:ext cx="38550" cy="31325"/>
            </a:xfrm>
            <a:custGeom>
              <a:avLst/>
              <a:gdLst/>
              <a:ahLst/>
              <a:cxnLst/>
              <a:rect l="l" t="t" r="r" b="b"/>
              <a:pathLst>
                <a:path w="1542" h="1253" extrusionOk="0">
                  <a:moveTo>
                    <a:pt x="852" y="1"/>
                  </a:moveTo>
                  <a:cubicBezTo>
                    <a:pt x="638" y="1"/>
                    <a:pt x="423" y="101"/>
                    <a:pt x="316" y="278"/>
                  </a:cubicBezTo>
                  <a:cubicBezTo>
                    <a:pt x="0" y="795"/>
                    <a:pt x="433" y="1253"/>
                    <a:pt x="863" y="1253"/>
                  </a:cubicBezTo>
                  <a:cubicBezTo>
                    <a:pt x="1072" y="1253"/>
                    <a:pt x="1279" y="1146"/>
                    <a:pt x="1401" y="886"/>
                  </a:cubicBezTo>
                  <a:cubicBezTo>
                    <a:pt x="1542" y="606"/>
                    <a:pt x="1411" y="222"/>
                    <a:pt x="1149" y="72"/>
                  </a:cubicBezTo>
                  <a:cubicBezTo>
                    <a:pt x="1058" y="24"/>
                    <a:pt x="955" y="1"/>
                    <a:pt x="8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15;p43">
              <a:extLst>
                <a:ext uri="{FF2B5EF4-FFF2-40B4-BE49-F238E27FC236}">
                  <a16:creationId xmlns:a16="http://schemas.microsoft.com/office/drawing/2014/main" id="{7E34A5DE-9CEB-4B01-87BE-855E106ABF97}"/>
                </a:ext>
              </a:extLst>
            </p:cNvPr>
            <p:cNvSpPr/>
            <p:nvPr/>
          </p:nvSpPr>
          <p:spPr>
            <a:xfrm>
              <a:off x="2965450" y="4671850"/>
              <a:ext cx="69025" cy="84475"/>
            </a:xfrm>
            <a:custGeom>
              <a:avLst/>
              <a:gdLst/>
              <a:ahLst/>
              <a:cxnLst/>
              <a:rect l="l" t="t" r="r" b="b"/>
              <a:pathLst>
                <a:path w="2761" h="3379" extrusionOk="0">
                  <a:moveTo>
                    <a:pt x="1330" y="0"/>
                  </a:moveTo>
                  <a:cubicBezTo>
                    <a:pt x="1190" y="0"/>
                    <a:pt x="1050" y="24"/>
                    <a:pt x="917" y="76"/>
                  </a:cubicBezTo>
                  <a:cubicBezTo>
                    <a:pt x="347" y="300"/>
                    <a:pt x="0" y="993"/>
                    <a:pt x="159" y="1573"/>
                  </a:cubicBezTo>
                  <a:cubicBezTo>
                    <a:pt x="375" y="1489"/>
                    <a:pt x="618" y="1432"/>
                    <a:pt x="824" y="1348"/>
                  </a:cubicBezTo>
                  <a:cubicBezTo>
                    <a:pt x="777" y="1142"/>
                    <a:pt x="805" y="908"/>
                    <a:pt x="955" y="768"/>
                  </a:cubicBezTo>
                  <a:cubicBezTo>
                    <a:pt x="1065" y="658"/>
                    <a:pt x="1222" y="593"/>
                    <a:pt x="1379" y="593"/>
                  </a:cubicBezTo>
                  <a:cubicBezTo>
                    <a:pt x="1434" y="593"/>
                    <a:pt x="1490" y="601"/>
                    <a:pt x="1544" y="618"/>
                  </a:cubicBezTo>
                  <a:cubicBezTo>
                    <a:pt x="1741" y="674"/>
                    <a:pt x="1900" y="862"/>
                    <a:pt x="1937" y="1067"/>
                  </a:cubicBezTo>
                  <a:cubicBezTo>
                    <a:pt x="1965" y="1273"/>
                    <a:pt x="1881" y="1479"/>
                    <a:pt x="1741" y="1620"/>
                  </a:cubicBezTo>
                  <a:cubicBezTo>
                    <a:pt x="1610" y="1788"/>
                    <a:pt x="1404" y="1900"/>
                    <a:pt x="1198" y="1956"/>
                  </a:cubicBezTo>
                  <a:cubicBezTo>
                    <a:pt x="1310" y="2443"/>
                    <a:pt x="1460" y="2920"/>
                    <a:pt x="1619" y="3379"/>
                  </a:cubicBezTo>
                  <a:cubicBezTo>
                    <a:pt x="1797" y="3313"/>
                    <a:pt x="1975" y="3267"/>
                    <a:pt x="2153" y="3220"/>
                  </a:cubicBezTo>
                  <a:cubicBezTo>
                    <a:pt x="2087" y="2939"/>
                    <a:pt x="2068" y="2640"/>
                    <a:pt x="2012" y="2359"/>
                  </a:cubicBezTo>
                  <a:cubicBezTo>
                    <a:pt x="2536" y="2041"/>
                    <a:pt x="2761" y="1245"/>
                    <a:pt x="2490" y="693"/>
                  </a:cubicBezTo>
                  <a:cubicBezTo>
                    <a:pt x="2280" y="274"/>
                    <a:pt x="1803" y="0"/>
                    <a:pt x="1330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16;p43">
              <a:extLst>
                <a:ext uri="{FF2B5EF4-FFF2-40B4-BE49-F238E27FC236}">
                  <a16:creationId xmlns:a16="http://schemas.microsoft.com/office/drawing/2014/main" id="{0E7ADA87-24E0-4FCB-B866-945C2AD4A054}"/>
                </a:ext>
              </a:extLst>
            </p:cNvPr>
            <p:cNvSpPr/>
            <p:nvPr/>
          </p:nvSpPr>
          <p:spPr>
            <a:xfrm>
              <a:off x="3008950" y="4760875"/>
              <a:ext cx="18975" cy="17350"/>
            </a:xfrm>
            <a:custGeom>
              <a:avLst/>
              <a:gdLst/>
              <a:ahLst/>
              <a:cxnLst/>
              <a:rect l="l" t="t" r="r" b="b"/>
              <a:pathLst>
                <a:path w="759" h="694" extrusionOk="0">
                  <a:moveTo>
                    <a:pt x="404" y="0"/>
                  </a:moveTo>
                  <a:cubicBezTo>
                    <a:pt x="385" y="0"/>
                    <a:pt x="366" y="2"/>
                    <a:pt x="347" y="5"/>
                  </a:cubicBezTo>
                  <a:cubicBezTo>
                    <a:pt x="254" y="14"/>
                    <a:pt x="113" y="71"/>
                    <a:pt x="57" y="145"/>
                  </a:cubicBezTo>
                  <a:cubicBezTo>
                    <a:pt x="20" y="202"/>
                    <a:pt x="1" y="267"/>
                    <a:pt x="10" y="342"/>
                  </a:cubicBezTo>
                  <a:cubicBezTo>
                    <a:pt x="20" y="492"/>
                    <a:pt x="141" y="632"/>
                    <a:pt x="282" y="679"/>
                  </a:cubicBezTo>
                  <a:cubicBezTo>
                    <a:pt x="314" y="689"/>
                    <a:pt x="348" y="694"/>
                    <a:pt x="381" y="694"/>
                  </a:cubicBezTo>
                  <a:cubicBezTo>
                    <a:pt x="500" y="694"/>
                    <a:pt x="616" y="631"/>
                    <a:pt x="675" y="529"/>
                  </a:cubicBezTo>
                  <a:cubicBezTo>
                    <a:pt x="759" y="398"/>
                    <a:pt x="750" y="211"/>
                    <a:pt x="647" y="108"/>
                  </a:cubicBezTo>
                  <a:cubicBezTo>
                    <a:pt x="584" y="38"/>
                    <a:pt x="496" y="0"/>
                    <a:pt x="404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17;p43">
              <a:extLst>
                <a:ext uri="{FF2B5EF4-FFF2-40B4-BE49-F238E27FC236}">
                  <a16:creationId xmlns:a16="http://schemas.microsoft.com/office/drawing/2014/main" id="{642639F6-DB4A-4488-8693-C487B16629FD}"/>
                </a:ext>
              </a:extLst>
            </p:cNvPr>
            <p:cNvSpPr/>
            <p:nvPr/>
          </p:nvSpPr>
          <p:spPr>
            <a:xfrm>
              <a:off x="3260925" y="4448700"/>
              <a:ext cx="40950" cy="51925"/>
            </a:xfrm>
            <a:custGeom>
              <a:avLst/>
              <a:gdLst/>
              <a:ahLst/>
              <a:cxnLst/>
              <a:rect l="l" t="t" r="r" b="b"/>
              <a:pathLst>
                <a:path w="1638" h="2077" extrusionOk="0">
                  <a:moveTo>
                    <a:pt x="858" y="1"/>
                  </a:moveTo>
                  <a:cubicBezTo>
                    <a:pt x="538" y="1"/>
                    <a:pt x="219" y="218"/>
                    <a:pt x="122" y="533"/>
                  </a:cubicBezTo>
                  <a:cubicBezTo>
                    <a:pt x="0" y="898"/>
                    <a:pt x="206" y="1356"/>
                    <a:pt x="552" y="1497"/>
                  </a:cubicBezTo>
                  <a:cubicBezTo>
                    <a:pt x="543" y="1665"/>
                    <a:pt x="552" y="1852"/>
                    <a:pt x="543" y="2030"/>
                  </a:cubicBezTo>
                  <a:cubicBezTo>
                    <a:pt x="646" y="2039"/>
                    <a:pt x="749" y="2067"/>
                    <a:pt x="871" y="2077"/>
                  </a:cubicBezTo>
                  <a:cubicBezTo>
                    <a:pt x="927" y="1787"/>
                    <a:pt x="973" y="1497"/>
                    <a:pt x="1002" y="1188"/>
                  </a:cubicBezTo>
                  <a:cubicBezTo>
                    <a:pt x="880" y="1169"/>
                    <a:pt x="758" y="1104"/>
                    <a:pt x="655" y="1038"/>
                  </a:cubicBezTo>
                  <a:cubicBezTo>
                    <a:pt x="552" y="963"/>
                    <a:pt x="477" y="851"/>
                    <a:pt x="477" y="720"/>
                  </a:cubicBezTo>
                  <a:cubicBezTo>
                    <a:pt x="477" y="589"/>
                    <a:pt x="562" y="477"/>
                    <a:pt x="683" y="420"/>
                  </a:cubicBezTo>
                  <a:cubicBezTo>
                    <a:pt x="728" y="394"/>
                    <a:pt x="777" y="383"/>
                    <a:pt x="827" y="383"/>
                  </a:cubicBezTo>
                  <a:cubicBezTo>
                    <a:pt x="903" y="383"/>
                    <a:pt x="981" y="409"/>
                    <a:pt x="1048" y="448"/>
                  </a:cubicBezTo>
                  <a:cubicBezTo>
                    <a:pt x="1151" y="523"/>
                    <a:pt x="1189" y="664"/>
                    <a:pt x="1170" y="795"/>
                  </a:cubicBezTo>
                  <a:cubicBezTo>
                    <a:pt x="1310" y="813"/>
                    <a:pt x="1469" y="832"/>
                    <a:pt x="1591" y="860"/>
                  </a:cubicBezTo>
                  <a:cubicBezTo>
                    <a:pt x="1638" y="486"/>
                    <a:pt x="1376" y="102"/>
                    <a:pt x="1011" y="18"/>
                  </a:cubicBezTo>
                  <a:cubicBezTo>
                    <a:pt x="961" y="6"/>
                    <a:pt x="909" y="1"/>
                    <a:pt x="858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18;p43">
              <a:extLst>
                <a:ext uri="{FF2B5EF4-FFF2-40B4-BE49-F238E27FC236}">
                  <a16:creationId xmlns:a16="http://schemas.microsoft.com/office/drawing/2014/main" id="{1FDB1A90-D142-42EA-B6BC-85C1AC2A6F57}"/>
                </a:ext>
              </a:extLst>
            </p:cNvPr>
            <p:cNvSpPr/>
            <p:nvPr/>
          </p:nvSpPr>
          <p:spPr>
            <a:xfrm>
              <a:off x="3270275" y="4504350"/>
              <a:ext cx="11725" cy="10725"/>
            </a:xfrm>
            <a:custGeom>
              <a:avLst/>
              <a:gdLst/>
              <a:ahLst/>
              <a:cxnLst/>
              <a:rect l="l" t="t" r="r" b="b"/>
              <a:pathLst>
                <a:path w="469" h="429" extrusionOk="0">
                  <a:moveTo>
                    <a:pt x="234" y="0"/>
                  </a:moveTo>
                  <a:cubicBezTo>
                    <a:pt x="169" y="19"/>
                    <a:pt x="94" y="38"/>
                    <a:pt x="57" y="94"/>
                  </a:cubicBezTo>
                  <a:cubicBezTo>
                    <a:pt x="1" y="169"/>
                    <a:pt x="10" y="281"/>
                    <a:pt x="75" y="356"/>
                  </a:cubicBezTo>
                  <a:cubicBezTo>
                    <a:pt x="114" y="402"/>
                    <a:pt x="180" y="429"/>
                    <a:pt x="245" y="429"/>
                  </a:cubicBezTo>
                  <a:cubicBezTo>
                    <a:pt x="274" y="429"/>
                    <a:pt x="302" y="424"/>
                    <a:pt x="328" y="412"/>
                  </a:cubicBezTo>
                  <a:cubicBezTo>
                    <a:pt x="412" y="375"/>
                    <a:pt x="468" y="281"/>
                    <a:pt x="459" y="188"/>
                  </a:cubicBezTo>
                  <a:cubicBezTo>
                    <a:pt x="459" y="141"/>
                    <a:pt x="440" y="113"/>
                    <a:pt x="412" y="75"/>
                  </a:cubicBezTo>
                  <a:cubicBezTo>
                    <a:pt x="375" y="29"/>
                    <a:pt x="281" y="0"/>
                    <a:pt x="234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0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Submitted</a:t>
            </a:r>
            <a:r>
              <a:rPr lang="es" dirty="0"/>
              <a:t> </a:t>
            </a:r>
            <a:r>
              <a:rPr lang="es" dirty="0">
                <a:solidFill>
                  <a:schemeClr val="accent4"/>
                </a:solidFill>
              </a:rPr>
              <a:t>By</a:t>
            </a:r>
            <a:endParaRPr dirty="0">
              <a:solidFill>
                <a:schemeClr val="accent4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61A733-0CF4-4E30-9646-005C4AC07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12940"/>
              </p:ext>
            </p:extLst>
          </p:nvPr>
        </p:nvGraphicFramePr>
        <p:xfrm>
          <a:off x="1524000" y="1753935"/>
          <a:ext cx="6096000" cy="7416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8197436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41126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6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Abir Hasan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22303364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38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 idx="5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</a:t>
            </a:r>
            <a:r>
              <a:rPr lang="es" dirty="0">
                <a:solidFill>
                  <a:schemeClr val="accent4"/>
                </a:solidFill>
              </a:rPr>
              <a:t>CONTENTS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3"/>
          </p:nvPr>
        </p:nvSpPr>
        <p:spPr>
          <a:xfrm>
            <a:off x="921013" y="1590006"/>
            <a:ext cx="8787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21013" y="2013258"/>
            <a:ext cx="35172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What is IMS?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/>
          </p:nvPr>
        </p:nvSpPr>
        <p:spPr>
          <a:xfrm>
            <a:off x="921013" y="3127500"/>
            <a:ext cx="8787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2"/>
          </p:nvPr>
        </p:nvSpPr>
        <p:spPr>
          <a:xfrm>
            <a:off x="921013" y="3538600"/>
            <a:ext cx="35172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How can I build it?</a:t>
            </a:r>
            <a:endParaRPr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6"/>
          </p:nvPr>
        </p:nvSpPr>
        <p:spPr>
          <a:xfrm>
            <a:off x="4706688" y="2013258"/>
            <a:ext cx="35163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What can it do?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7"/>
          </p:nvPr>
        </p:nvSpPr>
        <p:spPr>
          <a:xfrm>
            <a:off x="4706688" y="3538600"/>
            <a:ext cx="35163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Project </a:t>
            </a:r>
            <a:endParaRPr dirty="0"/>
          </a:p>
        </p:txBody>
      </p:sp>
      <p:sp>
        <p:nvSpPr>
          <p:cNvPr id="260" name="Google Shape;260;p30"/>
          <p:cNvSpPr txBox="1">
            <a:spLocks noGrp="1"/>
          </p:cNvSpPr>
          <p:nvPr>
            <p:ph type="title" idx="8"/>
          </p:nvPr>
        </p:nvSpPr>
        <p:spPr>
          <a:xfrm>
            <a:off x="4706688" y="1590006"/>
            <a:ext cx="8787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title" idx="9"/>
          </p:nvPr>
        </p:nvSpPr>
        <p:spPr>
          <a:xfrm>
            <a:off x="4706688" y="3127500"/>
            <a:ext cx="87870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2034438" y="1644688"/>
            <a:ext cx="1617000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title" idx="2"/>
          </p:nvPr>
        </p:nvSpPr>
        <p:spPr>
          <a:xfrm>
            <a:off x="1178425" y="2597324"/>
            <a:ext cx="3329100" cy="1177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WHAT IS </a:t>
            </a:r>
            <a:r>
              <a:rPr lang="es" dirty="0">
                <a:solidFill>
                  <a:schemeClr val="accent4"/>
                </a:solidFill>
              </a:rPr>
              <a:t>IMS?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268" name="Google Shape;268;p31"/>
          <p:cNvGrpSpPr/>
          <p:nvPr/>
        </p:nvGrpSpPr>
        <p:grpSpPr>
          <a:xfrm>
            <a:off x="4621423" y="1181052"/>
            <a:ext cx="3552648" cy="2781396"/>
            <a:chOff x="3227115" y="1052078"/>
            <a:chExt cx="2689770" cy="2105842"/>
          </a:xfrm>
        </p:grpSpPr>
        <p:sp>
          <p:nvSpPr>
            <p:cNvPr id="269" name="Google Shape;269;p31"/>
            <p:cNvSpPr/>
            <p:nvPr/>
          </p:nvSpPr>
          <p:spPr>
            <a:xfrm>
              <a:off x="3227115" y="1052078"/>
              <a:ext cx="2689770" cy="2105842"/>
            </a:xfrm>
            <a:custGeom>
              <a:avLst/>
              <a:gdLst/>
              <a:ahLst/>
              <a:cxnLst/>
              <a:rect l="l" t="t" r="r" b="b"/>
              <a:pathLst>
                <a:path w="56148" h="43961" extrusionOk="0">
                  <a:moveTo>
                    <a:pt x="36148" y="0"/>
                  </a:moveTo>
                  <a:cubicBezTo>
                    <a:pt x="28890" y="0"/>
                    <a:pt x="20219" y="2852"/>
                    <a:pt x="13719" y="9327"/>
                  </a:cubicBezTo>
                  <a:cubicBezTo>
                    <a:pt x="1" y="22989"/>
                    <a:pt x="5438" y="39038"/>
                    <a:pt x="17294" y="42762"/>
                  </a:cubicBezTo>
                  <a:cubicBezTo>
                    <a:pt x="19765" y="43540"/>
                    <a:pt x="22683" y="43960"/>
                    <a:pt x="25793" y="43960"/>
                  </a:cubicBezTo>
                  <a:cubicBezTo>
                    <a:pt x="36301" y="43960"/>
                    <a:pt x="48996" y="39164"/>
                    <a:pt x="53986" y="27163"/>
                  </a:cubicBezTo>
                  <a:cubicBezTo>
                    <a:pt x="55624" y="23223"/>
                    <a:pt x="56148" y="19349"/>
                    <a:pt x="55708" y="15905"/>
                  </a:cubicBezTo>
                  <a:cubicBezTo>
                    <a:pt x="55642" y="15372"/>
                    <a:pt x="55558" y="14829"/>
                    <a:pt x="55446" y="14305"/>
                  </a:cubicBezTo>
                  <a:cubicBezTo>
                    <a:pt x="53808" y="6688"/>
                    <a:pt x="47660" y="1054"/>
                    <a:pt x="38845" y="137"/>
                  </a:cubicBezTo>
                  <a:cubicBezTo>
                    <a:pt x="37974" y="46"/>
                    <a:pt x="37073" y="0"/>
                    <a:pt x="36148" y="0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615816" y="1849326"/>
              <a:ext cx="758959" cy="1087770"/>
            </a:xfrm>
            <a:custGeom>
              <a:avLst/>
              <a:gdLst/>
              <a:ahLst/>
              <a:cxnLst/>
              <a:rect l="l" t="t" r="r" b="b"/>
              <a:pathLst>
                <a:path w="15843" h="22708" extrusionOk="0">
                  <a:moveTo>
                    <a:pt x="13771" y="0"/>
                  </a:moveTo>
                  <a:cubicBezTo>
                    <a:pt x="11891" y="0"/>
                    <a:pt x="9188" y="52"/>
                    <a:pt x="8087" y="52"/>
                  </a:cubicBezTo>
                  <a:cubicBezTo>
                    <a:pt x="7980" y="52"/>
                    <a:pt x="7888" y="52"/>
                    <a:pt x="7814" y="50"/>
                  </a:cubicBezTo>
                  <a:cubicBezTo>
                    <a:pt x="7613" y="46"/>
                    <a:pt x="7285" y="44"/>
                    <a:pt x="6876" y="44"/>
                  </a:cubicBezTo>
                  <a:cubicBezTo>
                    <a:pt x="4695" y="44"/>
                    <a:pt x="191" y="97"/>
                    <a:pt x="159" y="97"/>
                  </a:cubicBezTo>
                  <a:cubicBezTo>
                    <a:pt x="0" y="107"/>
                    <a:pt x="19" y="621"/>
                    <a:pt x="19" y="621"/>
                  </a:cubicBezTo>
                  <a:cubicBezTo>
                    <a:pt x="19" y="705"/>
                    <a:pt x="9" y="15313"/>
                    <a:pt x="9" y="22631"/>
                  </a:cubicBezTo>
                  <a:cubicBezTo>
                    <a:pt x="36" y="22698"/>
                    <a:pt x="1424" y="22707"/>
                    <a:pt x="2668" y="22707"/>
                  </a:cubicBezTo>
                  <a:cubicBezTo>
                    <a:pt x="3165" y="22707"/>
                    <a:pt x="3640" y="22706"/>
                    <a:pt x="3996" y="22706"/>
                  </a:cubicBezTo>
                  <a:cubicBezTo>
                    <a:pt x="5297" y="22706"/>
                    <a:pt x="6607" y="22696"/>
                    <a:pt x="7907" y="22678"/>
                  </a:cubicBezTo>
                  <a:cubicBezTo>
                    <a:pt x="8019" y="22677"/>
                    <a:pt x="8167" y="22677"/>
                    <a:pt x="8342" y="22677"/>
                  </a:cubicBezTo>
                  <a:cubicBezTo>
                    <a:pt x="8922" y="22677"/>
                    <a:pt x="9812" y="22680"/>
                    <a:pt x="10775" y="22680"/>
                  </a:cubicBezTo>
                  <a:cubicBezTo>
                    <a:pt x="12833" y="22680"/>
                    <a:pt x="15223" y="22664"/>
                    <a:pt x="15618" y="22565"/>
                  </a:cubicBezTo>
                  <a:cubicBezTo>
                    <a:pt x="15637" y="22565"/>
                    <a:pt x="15646" y="22537"/>
                    <a:pt x="15665" y="22537"/>
                  </a:cubicBezTo>
                  <a:cubicBezTo>
                    <a:pt x="15721" y="22528"/>
                    <a:pt x="15768" y="22491"/>
                    <a:pt x="15805" y="22434"/>
                  </a:cubicBezTo>
                  <a:cubicBezTo>
                    <a:pt x="15824" y="18991"/>
                    <a:pt x="15824" y="15556"/>
                    <a:pt x="15815" y="12141"/>
                  </a:cubicBezTo>
                  <a:cubicBezTo>
                    <a:pt x="15805" y="9521"/>
                    <a:pt x="15815" y="6910"/>
                    <a:pt x="15843" y="4308"/>
                  </a:cubicBezTo>
                  <a:lnTo>
                    <a:pt x="15805" y="1005"/>
                  </a:lnTo>
                  <a:cubicBezTo>
                    <a:pt x="15805" y="893"/>
                    <a:pt x="15777" y="153"/>
                    <a:pt x="15740" y="79"/>
                  </a:cubicBezTo>
                  <a:cubicBezTo>
                    <a:pt x="15730" y="19"/>
                    <a:pt x="14899" y="0"/>
                    <a:pt x="13771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3615816" y="1849326"/>
              <a:ext cx="757186" cy="69890"/>
            </a:xfrm>
            <a:custGeom>
              <a:avLst/>
              <a:gdLst/>
              <a:ahLst/>
              <a:cxnLst/>
              <a:rect l="l" t="t" r="r" b="b"/>
              <a:pathLst>
                <a:path w="15806" h="1459" extrusionOk="0">
                  <a:moveTo>
                    <a:pt x="13771" y="0"/>
                  </a:moveTo>
                  <a:cubicBezTo>
                    <a:pt x="11891" y="0"/>
                    <a:pt x="9188" y="52"/>
                    <a:pt x="8087" y="52"/>
                  </a:cubicBezTo>
                  <a:cubicBezTo>
                    <a:pt x="7980" y="52"/>
                    <a:pt x="7888" y="52"/>
                    <a:pt x="7814" y="50"/>
                  </a:cubicBezTo>
                  <a:cubicBezTo>
                    <a:pt x="7613" y="46"/>
                    <a:pt x="7285" y="44"/>
                    <a:pt x="6876" y="44"/>
                  </a:cubicBezTo>
                  <a:cubicBezTo>
                    <a:pt x="4695" y="44"/>
                    <a:pt x="191" y="97"/>
                    <a:pt x="159" y="97"/>
                  </a:cubicBezTo>
                  <a:cubicBezTo>
                    <a:pt x="0" y="107"/>
                    <a:pt x="19" y="621"/>
                    <a:pt x="19" y="621"/>
                  </a:cubicBezTo>
                  <a:lnTo>
                    <a:pt x="19" y="1454"/>
                  </a:lnTo>
                  <a:lnTo>
                    <a:pt x="7917" y="1454"/>
                  </a:lnTo>
                  <a:cubicBezTo>
                    <a:pt x="8722" y="1454"/>
                    <a:pt x="11186" y="1458"/>
                    <a:pt x="13255" y="1458"/>
                  </a:cubicBezTo>
                  <a:cubicBezTo>
                    <a:pt x="14289" y="1458"/>
                    <a:pt x="15225" y="1457"/>
                    <a:pt x="15805" y="1454"/>
                  </a:cubicBezTo>
                  <a:lnTo>
                    <a:pt x="15805" y="1005"/>
                  </a:lnTo>
                  <a:cubicBezTo>
                    <a:pt x="15805" y="893"/>
                    <a:pt x="15777" y="153"/>
                    <a:pt x="15740" y="79"/>
                  </a:cubicBezTo>
                  <a:cubicBezTo>
                    <a:pt x="15730" y="19"/>
                    <a:pt x="14899" y="0"/>
                    <a:pt x="13771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14654" y="1867386"/>
              <a:ext cx="34587" cy="32670"/>
            </a:xfrm>
            <a:custGeom>
              <a:avLst/>
              <a:gdLst/>
              <a:ahLst/>
              <a:cxnLst/>
              <a:rect l="l" t="t" r="r" b="b"/>
              <a:pathLst>
                <a:path w="722" h="682" extrusionOk="0">
                  <a:moveTo>
                    <a:pt x="328" y="1"/>
                  </a:moveTo>
                  <a:cubicBezTo>
                    <a:pt x="291" y="1"/>
                    <a:pt x="272" y="1"/>
                    <a:pt x="244" y="10"/>
                  </a:cubicBezTo>
                  <a:cubicBezTo>
                    <a:pt x="207" y="20"/>
                    <a:pt x="179" y="48"/>
                    <a:pt x="141" y="66"/>
                  </a:cubicBezTo>
                  <a:lnTo>
                    <a:pt x="94" y="113"/>
                  </a:lnTo>
                  <a:cubicBezTo>
                    <a:pt x="66" y="141"/>
                    <a:pt x="48" y="188"/>
                    <a:pt x="38" y="207"/>
                  </a:cubicBezTo>
                  <a:cubicBezTo>
                    <a:pt x="1" y="310"/>
                    <a:pt x="1" y="422"/>
                    <a:pt x="57" y="516"/>
                  </a:cubicBezTo>
                  <a:cubicBezTo>
                    <a:pt x="85" y="562"/>
                    <a:pt x="132" y="609"/>
                    <a:pt x="179" y="628"/>
                  </a:cubicBezTo>
                  <a:cubicBezTo>
                    <a:pt x="233" y="663"/>
                    <a:pt x="297" y="681"/>
                    <a:pt x="361" y="681"/>
                  </a:cubicBezTo>
                  <a:cubicBezTo>
                    <a:pt x="482" y="681"/>
                    <a:pt x="604" y="617"/>
                    <a:pt x="665" y="488"/>
                  </a:cubicBezTo>
                  <a:cubicBezTo>
                    <a:pt x="721" y="347"/>
                    <a:pt x="703" y="197"/>
                    <a:pt x="609" y="104"/>
                  </a:cubicBezTo>
                  <a:cubicBezTo>
                    <a:pt x="553" y="48"/>
                    <a:pt x="487" y="10"/>
                    <a:pt x="413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265791" y="1867386"/>
              <a:ext cx="35019" cy="32670"/>
            </a:xfrm>
            <a:custGeom>
              <a:avLst/>
              <a:gdLst/>
              <a:ahLst/>
              <a:cxnLst/>
              <a:rect l="l" t="t" r="r" b="b"/>
              <a:pathLst>
                <a:path w="731" h="682" extrusionOk="0">
                  <a:moveTo>
                    <a:pt x="328" y="1"/>
                  </a:moveTo>
                  <a:cubicBezTo>
                    <a:pt x="291" y="1"/>
                    <a:pt x="272" y="1"/>
                    <a:pt x="244" y="10"/>
                  </a:cubicBezTo>
                  <a:cubicBezTo>
                    <a:pt x="216" y="20"/>
                    <a:pt x="179" y="48"/>
                    <a:pt x="141" y="66"/>
                  </a:cubicBezTo>
                  <a:lnTo>
                    <a:pt x="94" y="113"/>
                  </a:lnTo>
                  <a:cubicBezTo>
                    <a:pt x="76" y="141"/>
                    <a:pt x="48" y="188"/>
                    <a:pt x="38" y="207"/>
                  </a:cubicBezTo>
                  <a:cubicBezTo>
                    <a:pt x="1" y="310"/>
                    <a:pt x="1" y="422"/>
                    <a:pt x="57" y="516"/>
                  </a:cubicBezTo>
                  <a:cubicBezTo>
                    <a:pt x="85" y="562"/>
                    <a:pt x="132" y="609"/>
                    <a:pt x="179" y="628"/>
                  </a:cubicBezTo>
                  <a:cubicBezTo>
                    <a:pt x="233" y="663"/>
                    <a:pt x="297" y="681"/>
                    <a:pt x="361" y="681"/>
                  </a:cubicBezTo>
                  <a:cubicBezTo>
                    <a:pt x="482" y="681"/>
                    <a:pt x="604" y="617"/>
                    <a:pt x="665" y="488"/>
                  </a:cubicBezTo>
                  <a:cubicBezTo>
                    <a:pt x="731" y="347"/>
                    <a:pt x="703" y="197"/>
                    <a:pt x="609" y="104"/>
                  </a:cubicBezTo>
                  <a:cubicBezTo>
                    <a:pt x="553" y="48"/>
                    <a:pt x="497" y="10"/>
                    <a:pt x="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217838" y="1867386"/>
              <a:ext cx="34587" cy="32670"/>
            </a:xfrm>
            <a:custGeom>
              <a:avLst/>
              <a:gdLst/>
              <a:ahLst/>
              <a:cxnLst/>
              <a:rect l="l" t="t" r="r" b="b"/>
              <a:pathLst>
                <a:path w="722" h="682" extrusionOk="0">
                  <a:moveTo>
                    <a:pt x="328" y="1"/>
                  </a:moveTo>
                  <a:cubicBezTo>
                    <a:pt x="291" y="1"/>
                    <a:pt x="263" y="1"/>
                    <a:pt x="244" y="10"/>
                  </a:cubicBezTo>
                  <a:cubicBezTo>
                    <a:pt x="206" y="20"/>
                    <a:pt x="169" y="48"/>
                    <a:pt x="141" y="66"/>
                  </a:cubicBezTo>
                  <a:lnTo>
                    <a:pt x="94" y="113"/>
                  </a:lnTo>
                  <a:cubicBezTo>
                    <a:pt x="66" y="141"/>
                    <a:pt x="47" y="188"/>
                    <a:pt x="29" y="207"/>
                  </a:cubicBezTo>
                  <a:cubicBezTo>
                    <a:pt x="1" y="310"/>
                    <a:pt x="1" y="422"/>
                    <a:pt x="57" y="516"/>
                  </a:cubicBezTo>
                  <a:cubicBezTo>
                    <a:pt x="75" y="562"/>
                    <a:pt x="113" y="609"/>
                    <a:pt x="169" y="628"/>
                  </a:cubicBezTo>
                  <a:cubicBezTo>
                    <a:pt x="227" y="663"/>
                    <a:pt x="293" y="681"/>
                    <a:pt x="358" y="681"/>
                  </a:cubicBezTo>
                  <a:cubicBezTo>
                    <a:pt x="482" y="681"/>
                    <a:pt x="604" y="617"/>
                    <a:pt x="665" y="488"/>
                  </a:cubicBezTo>
                  <a:cubicBezTo>
                    <a:pt x="721" y="347"/>
                    <a:pt x="702" y="197"/>
                    <a:pt x="599" y="104"/>
                  </a:cubicBezTo>
                  <a:cubicBezTo>
                    <a:pt x="543" y="48"/>
                    <a:pt x="487" y="10"/>
                    <a:pt x="4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666883" y="1970951"/>
              <a:ext cx="293227" cy="27161"/>
            </a:xfrm>
            <a:custGeom>
              <a:avLst/>
              <a:gdLst/>
              <a:ahLst/>
              <a:cxnLst/>
              <a:rect l="l" t="t" r="r" b="b"/>
              <a:pathLst>
                <a:path w="6121" h="567" extrusionOk="0">
                  <a:moveTo>
                    <a:pt x="6093" y="1"/>
                  </a:moveTo>
                  <a:cubicBezTo>
                    <a:pt x="5709" y="10"/>
                    <a:pt x="5066" y="12"/>
                    <a:pt x="4460" y="12"/>
                  </a:cubicBezTo>
                  <a:cubicBezTo>
                    <a:pt x="3854" y="12"/>
                    <a:pt x="3285" y="10"/>
                    <a:pt x="3052" y="10"/>
                  </a:cubicBezTo>
                  <a:cubicBezTo>
                    <a:pt x="2671" y="10"/>
                    <a:pt x="2295" y="14"/>
                    <a:pt x="1917" y="14"/>
                  </a:cubicBezTo>
                  <a:cubicBezTo>
                    <a:pt x="1728" y="14"/>
                    <a:pt x="1539" y="13"/>
                    <a:pt x="1348" y="10"/>
                  </a:cubicBezTo>
                  <a:lnTo>
                    <a:pt x="20" y="10"/>
                  </a:lnTo>
                  <a:cubicBezTo>
                    <a:pt x="1" y="57"/>
                    <a:pt x="10" y="132"/>
                    <a:pt x="10" y="132"/>
                  </a:cubicBezTo>
                  <a:lnTo>
                    <a:pt x="10" y="562"/>
                  </a:lnTo>
                  <a:cubicBezTo>
                    <a:pt x="138" y="565"/>
                    <a:pt x="294" y="566"/>
                    <a:pt x="459" y="566"/>
                  </a:cubicBezTo>
                  <a:cubicBezTo>
                    <a:pt x="788" y="566"/>
                    <a:pt x="1152" y="562"/>
                    <a:pt x="1395" y="562"/>
                  </a:cubicBezTo>
                  <a:lnTo>
                    <a:pt x="3061" y="562"/>
                  </a:lnTo>
                  <a:cubicBezTo>
                    <a:pt x="3295" y="562"/>
                    <a:pt x="3887" y="564"/>
                    <a:pt x="4507" y="564"/>
                  </a:cubicBezTo>
                  <a:cubicBezTo>
                    <a:pt x="5127" y="564"/>
                    <a:pt x="5775" y="562"/>
                    <a:pt x="6121" y="553"/>
                  </a:cubicBezTo>
                  <a:lnTo>
                    <a:pt x="6121" y="244"/>
                  </a:lnTo>
                  <a:cubicBezTo>
                    <a:pt x="6102" y="225"/>
                    <a:pt x="6102" y="66"/>
                    <a:pt x="6093" y="1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735483" y="2047595"/>
              <a:ext cx="140793" cy="27161"/>
            </a:xfrm>
            <a:custGeom>
              <a:avLst/>
              <a:gdLst/>
              <a:ahLst/>
              <a:cxnLst/>
              <a:rect l="l" t="t" r="r" b="b"/>
              <a:pathLst>
                <a:path w="2939" h="567" extrusionOk="0">
                  <a:moveTo>
                    <a:pt x="2930" y="1"/>
                  </a:moveTo>
                  <a:cubicBezTo>
                    <a:pt x="2769" y="13"/>
                    <a:pt x="2519" y="16"/>
                    <a:pt x="2269" y="16"/>
                  </a:cubicBezTo>
                  <a:cubicBezTo>
                    <a:pt x="1934" y="16"/>
                    <a:pt x="1598" y="10"/>
                    <a:pt x="1470" y="10"/>
                  </a:cubicBezTo>
                  <a:cubicBezTo>
                    <a:pt x="1289" y="10"/>
                    <a:pt x="1104" y="18"/>
                    <a:pt x="920" y="18"/>
                  </a:cubicBezTo>
                  <a:cubicBezTo>
                    <a:pt x="828" y="18"/>
                    <a:pt x="737" y="16"/>
                    <a:pt x="646" y="10"/>
                  </a:cubicBezTo>
                  <a:lnTo>
                    <a:pt x="19" y="10"/>
                  </a:lnTo>
                  <a:cubicBezTo>
                    <a:pt x="1" y="57"/>
                    <a:pt x="1" y="132"/>
                    <a:pt x="1" y="132"/>
                  </a:cubicBezTo>
                  <a:lnTo>
                    <a:pt x="1" y="562"/>
                  </a:lnTo>
                  <a:cubicBezTo>
                    <a:pt x="63" y="565"/>
                    <a:pt x="139" y="566"/>
                    <a:pt x="219" y="566"/>
                  </a:cubicBezTo>
                  <a:cubicBezTo>
                    <a:pt x="379" y="566"/>
                    <a:pt x="556" y="562"/>
                    <a:pt x="674" y="562"/>
                  </a:cubicBezTo>
                  <a:lnTo>
                    <a:pt x="1479" y="562"/>
                  </a:lnTo>
                  <a:cubicBezTo>
                    <a:pt x="1591" y="562"/>
                    <a:pt x="1875" y="565"/>
                    <a:pt x="2170" y="565"/>
                  </a:cubicBezTo>
                  <a:cubicBezTo>
                    <a:pt x="2466" y="565"/>
                    <a:pt x="2775" y="562"/>
                    <a:pt x="2939" y="553"/>
                  </a:cubicBezTo>
                  <a:lnTo>
                    <a:pt x="2939" y="244"/>
                  </a:lnTo>
                  <a:cubicBezTo>
                    <a:pt x="2930" y="216"/>
                    <a:pt x="2930" y="57"/>
                    <a:pt x="2930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36393" y="2811879"/>
              <a:ext cx="248387" cy="27161"/>
            </a:xfrm>
            <a:custGeom>
              <a:avLst/>
              <a:gdLst/>
              <a:ahLst/>
              <a:cxnLst/>
              <a:rect l="l" t="t" r="r" b="b"/>
              <a:pathLst>
                <a:path w="5185" h="567" extrusionOk="0">
                  <a:moveTo>
                    <a:pt x="5156" y="1"/>
                  </a:moveTo>
                  <a:cubicBezTo>
                    <a:pt x="4876" y="13"/>
                    <a:pt x="4433" y="16"/>
                    <a:pt x="3989" y="16"/>
                  </a:cubicBezTo>
                  <a:cubicBezTo>
                    <a:pt x="3397" y="16"/>
                    <a:pt x="2802" y="10"/>
                    <a:pt x="2583" y="10"/>
                  </a:cubicBezTo>
                  <a:cubicBezTo>
                    <a:pt x="2265" y="10"/>
                    <a:pt x="1938" y="19"/>
                    <a:pt x="1615" y="19"/>
                  </a:cubicBezTo>
                  <a:cubicBezTo>
                    <a:pt x="1453" y="19"/>
                    <a:pt x="1292" y="17"/>
                    <a:pt x="1133" y="10"/>
                  </a:cubicBezTo>
                  <a:lnTo>
                    <a:pt x="10" y="10"/>
                  </a:lnTo>
                  <a:cubicBezTo>
                    <a:pt x="0" y="57"/>
                    <a:pt x="0" y="132"/>
                    <a:pt x="0" y="132"/>
                  </a:cubicBezTo>
                  <a:lnTo>
                    <a:pt x="0" y="562"/>
                  </a:lnTo>
                  <a:cubicBezTo>
                    <a:pt x="109" y="566"/>
                    <a:pt x="242" y="567"/>
                    <a:pt x="381" y="567"/>
                  </a:cubicBezTo>
                  <a:cubicBezTo>
                    <a:pt x="658" y="567"/>
                    <a:pt x="964" y="562"/>
                    <a:pt x="1170" y="562"/>
                  </a:cubicBezTo>
                  <a:lnTo>
                    <a:pt x="2583" y="562"/>
                  </a:lnTo>
                  <a:cubicBezTo>
                    <a:pt x="2784" y="562"/>
                    <a:pt x="3285" y="565"/>
                    <a:pt x="3810" y="565"/>
                  </a:cubicBezTo>
                  <a:cubicBezTo>
                    <a:pt x="4335" y="565"/>
                    <a:pt x="4885" y="562"/>
                    <a:pt x="5185" y="553"/>
                  </a:cubicBezTo>
                  <a:lnTo>
                    <a:pt x="5185" y="244"/>
                  </a:lnTo>
                  <a:cubicBezTo>
                    <a:pt x="5166" y="226"/>
                    <a:pt x="5156" y="57"/>
                    <a:pt x="5156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3891941" y="2047595"/>
              <a:ext cx="95523" cy="27161"/>
            </a:xfrm>
            <a:custGeom>
              <a:avLst/>
              <a:gdLst/>
              <a:ahLst/>
              <a:cxnLst/>
              <a:rect l="l" t="t" r="r" b="b"/>
              <a:pathLst>
                <a:path w="1994" h="567" extrusionOk="0">
                  <a:moveTo>
                    <a:pt x="1984" y="1"/>
                  </a:moveTo>
                  <a:cubicBezTo>
                    <a:pt x="1872" y="13"/>
                    <a:pt x="1703" y="16"/>
                    <a:pt x="1535" y="16"/>
                  </a:cubicBezTo>
                  <a:cubicBezTo>
                    <a:pt x="1310" y="16"/>
                    <a:pt x="1087" y="10"/>
                    <a:pt x="1002" y="10"/>
                  </a:cubicBezTo>
                  <a:cubicBezTo>
                    <a:pt x="877" y="10"/>
                    <a:pt x="752" y="18"/>
                    <a:pt x="630" y="18"/>
                  </a:cubicBezTo>
                  <a:cubicBezTo>
                    <a:pt x="569" y="18"/>
                    <a:pt x="509" y="16"/>
                    <a:pt x="450" y="10"/>
                  </a:cubicBezTo>
                  <a:lnTo>
                    <a:pt x="19" y="10"/>
                  </a:lnTo>
                  <a:cubicBezTo>
                    <a:pt x="0" y="57"/>
                    <a:pt x="19" y="132"/>
                    <a:pt x="19" y="132"/>
                  </a:cubicBezTo>
                  <a:lnTo>
                    <a:pt x="19" y="562"/>
                  </a:lnTo>
                  <a:cubicBezTo>
                    <a:pt x="60" y="565"/>
                    <a:pt x="110" y="566"/>
                    <a:pt x="162" y="566"/>
                  </a:cubicBezTo>
                  <a:cubicBezTo>
                    <a:pt x="268" y="566"/>
                    <a:pt x="384" y="562"/>
                    <a:pt x="459" y="562"/>
                  </a:cubicBezTo>
                  <a:lnTo>
                    <a:pt x="1002" y="562"/>
                  </a:lnTo>
                  <a:cubicBezTo>
                    <a:pt x="1077" y="562"/>
                    <a:pt x="1266" y="565"/>
                    <a:pt x="1466" y="565"/>
                  </a:cubicBezTo>
                  <a:cubicBezTo>
                    <a:pt x="1666" y="565"/>
                    <a:pt x="1877" y="562"/>
                    <a:pt x="1994" y="553"/>
                  </a:cubicBezTo>
                  <a:lnTo>
                    <a:pt x="1994" y="244"/>
                  </a:lnTo>
                  <a:cubicBezTo>
                    <a:pt x="1994" y="216"/>
                    <a:pt x="1984" y="57"/>
                    <a:pt x="1984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11198" y="2356470"/>
              <a:ext cx="140841" cy="27113"/>
            </a:xfrm>
            <a:custGeom>
              <a:avLst/>
              <a:gdLst/>
              <a:ahLst/>
              <a:cxnLst/>
              <a:rect l="l" t="t" r="r" b="b"/>
              <a:pathLst>
                <a:path w="2940" h="566" extrusionOk="0">
                  <a:moveTo>
                    <a:pt x="2920" y="0"/>
                  </a:moveTo>
                  <a:cubicBezTo>
                    <a:pt x="2733" y="10"/>
                    <a:pt x="2425" y="12"/>
                    <a:pt x="2134" y="12"/>
                  </a:cubicBezTo>
                  <a:cubicBezTo>
                    <a:pt x="1844" y="12"/>
                    <a:pt x="1573" y="10"/>
                    <a:pt x="1461" y="10"/>
                  </a:cubicBezTo>
                  <a:cubicBezTo>
                    <a:pt x="1280" y="10"/>
                    <a:pt x="1095" y="14"/>
                    <a:pt x="914" y="14"/>
                  </a:cubicBezTo>
                  <a:cubicBezTo>
                    <a:pt x="823" y="14"/>
                    <a:pt x="734" y="13"/>
                    <a:pt x="647" y="10"/>
                  </a:cubicBezTo>
                  <a:lnTo>
                    <a:pt x="10" y="10"/>
                  </a:lnTo>
                  <a:cubicBezTo>
                    <a:pt x="1" y="57"/>
                    <a:pt x="1" y="131"/>
                    <a:pt x="1" y="131"/>
                  </a:cubicBezTo>
                  <a:lnTo>
                    <a:pt x="1" y="562"/>
                  </a:lnTo>
                  <a:cubicBezTo>
                    <a:pt x="63" y="565"/>
                    <a:pt x="138" y="566"/>
                    <a:pt x="217" y="566"/>
                  </a:cubicBezTo>
                  <a:cubicBezTo>
                    <a:pt x="374" y="566"/>
                    <a:pt x="547" y="562"/>
                    <a:pt x="665" y="562"/>
                  </a:cubicBezTo>
                  <a:lnTo>
                    <a:pt x="1470" y="562"/>
                  </a:lnTo>
                  <a:cubicBezTo>
                    <a:pt x="1582" y="562"/>
                    <a:pt x="1868" y="564"/>
                    <a:pt x="2166" y="564"/>
                  </a:cubicBezTo>
                  <a:cubicBezTo>
                    <a:pt x="2464" y="564"/>
                    <a:pt x="2775" y="562"/>
                    <a:pt x="2939" y="552"/>
                  </a:cubicBezTo>
                  <a:lnTo>
                    <a:pt x="2939" y="244"/>
                  </a:lnTo>
                  <a:cubicBezTo>
                    <a:pt x="2939" y="225"/>
                    <a:pt x="2920" y="57"/>
                    <a:pt x="2920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067656" y="2356470"/>
              <a:ext cx="95091" cy="27113"/>
            </a:xfrm>
            <a:custGeom>
              <a:avLst/>
              <a:gdLst/>
              <a:ahLst/>
              <a:cxnLst/>
              <a:rect l="l" t="t" r="r" b="b"/>
              <a:pathLst>
                <a:path w="1985" h="566" extrusionOk="0">
                  <a:moveTo>
                    <a:pt x="1975" y="0"/>
                  </a:moveTo>
                  <a:cubicBezTo>
                    <a:pt x="1844" y="10"/>
                    <a:pt x="1636" y="12"/>
                    <a:pt x="1442" y="12"/>
                  </a:cubicBezTo>
                  <a:cubicBezTo>
                    <a:pt x="1248" y="12"/>
                    <a:pt x="1068" y="10"/>
                    <a:pt x="993" y="10"/>
                  </a:cubicBezTo>
                  <a:cubicBezTo>
                    <a:pt x="868" y="10"/>
                    <a:pt x="743" y="14"/>
                    <a:pt x="621" y="14"/>
                  </a:cubicBezTo>
                  <a:cubicBezTo>
                    <a:pt x="560" y="14"/>
                    <a:pt x="500" y="13"/>
                    <a:pt x="441" y="10"/>
                  </a:cubicBezTo>
                  <a:lnTo>
                    <a:pt x="10" y="10"/>
                  </a:lnTo>
                  <a:cubicBezTo>
                    <a:pt x="1" y="57"/>
                    <a:pt x="10" y="131"/>
                    <a:pt x="10" y="131"/>
                  </a:cubicBezTo>
                  <a:lnTo>
                    <a:pt x="10" y="562"/>
                  </a:lnTo>
                  <a:cubicBezTo>
                    <a:pt x="54" y="565"/>
                    <a:pt x="105" y="566"/>
                    <a:pt x="157" y="566"/>
                  </a:cubicBezTo>
                  <a:cubicBezTo>
                    <a:pt x="263" y="566"/>
                    <a:pt x="375" y="562"/>
                    <a:pt x="450" y="562"/>
                  </a:cubicBezTo>
                  <a:lnTo>
                    <a:pt x="993" y="562"/>
                  </a:lnTo>
                  <a:cubicBezTo>
                    <a:pt x="1068" y="562"/>
                    <a:pt x="1257" y="564"/>
                    <a:pt x="1457" y="564"/>
                  </a:cubicBezTo>
                  <a:cubicBezTo>
                    <a:pt x="1657" y="564"/>
                    <a:pt x="1868" y="562"/>
                    <a:pt x="1985" y="552"/>
                  </a:cubicBezTo>
                  <a:lnTo>
                    <a:pt x="1985" y="244"/>
                  </a:lnTo>
                  <a:cubicBezTo>
                    <a:pt x="1985" y="225"/>
                    <a:pt x="1985" y="57"/>
                    <a:pt x="1975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3938552" y="2587312"/>
              <a:ext cx="95523" cy="27161"/>
            </a:xfrm>
            <a:custGeom>
              <a:avLst/>
              <a:gdLst/>
              <a:ahLst/>
              <a:cxnLst/>
              <a:rect l="l" t="t" r="r" b="b"/>
              <a:pathLst>
                <a:path w="1994" h="567" extrusionOk="0">
                  <a:moveTo>
                    <a:pt x="1975" y="1"/>
                  </a:moveTo>
                  <a:cubicBezTo>
                    <a:pt x="1849" y="10"/>
                    <a:pt x="1643" y="12"/>
                    <a:pt x="1449" y="12"/>
                  </a:cubicBezTo>
                  <a:cubicBezTo>
                    <a:pt x="1255" y="12"/>
                    <a:pt x="1072" y="10"/>
                    <a:pt x="993" y="10"/>
                  </a:cubicBezTo>
                  <a:cubicBezTo>
                    <a:pt x="868" y="10"/>
                    <a:pt x="743" y="14"/>
                    <a:pt x="624" y="14"/>
                  </a:cubicBezTo>
                  <a:cubicBezTo>
                    <a:pt x="564" y="14"/>
                    <a:pt x="506" y="13"/>
                    <a:pt x="450" y="10"/>
                  </a:cubicBezTo>
                  <a:lnTo>
                    <a:pt x="10" y="10"/>
                  </a:lnTo>
                  <a:cubicBezTo>
                    <a:pt x="1" y="57"/>
                    <a:pt x="10" y="132"/>
                    <a:pt x="10" y="132"/>
                  </a:cubicBezTo>
                  <a:lnTo>
                    <a:pt x="10" y="562"/>
                  </a:lnTo>
                  <a:cubicBezTo>
                    <a:pt x="54" y="565"/>
                    <a:pt x="105" y="566"/>
                    <a:pt x="158" y="566"/>
                  </a:cubicBezTo>
                  <a:cubicBezTo>
                    <a:pt x="264" y="566"/>
                    <a:pt x="378" y="562"/>
                    <a:pt x="459" y="562"/>
                  </a:cubicBezTo>
                  <a:lnTo>
                    <a:pt x="993" y="562"/>
                  </a:lnTo>
                  <a:cubicBezTo>
                    <a:pt x="1072" y="562"/>
                    <a:pt x="1264" y="564"/>
                    <a:pt x="1465" y="564"/>
                  </a:cubicBezTo>
                  <a:cubicBezTo>
                    <a:pt x="1666" y="564"/>
                    <a:pt x="1877" y="562"/>
                    <a:pt x="1994" y="553"/>
                  </a:cubicBezTo>
                  <a:lnTo>
                    <a:pt x="1994" y="244"/>
                  </a:lnTo>
                  <a:cubicBezTo>
                    <a:pt x="1975" y="207"/>
                    <a:pt x="1975" y="57"/>
                    <a:pt x="1975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3938552" y="2637083"/>
              <a:ext cx="95523" cy="27113"/>
            </a:xfrm>
            <a:custGeom>
              <a:avLst/>
              <a:gdLst/>
              <a:ahLst/>
              <a:cxnLst/>
              <a:rect l="l" t="t" r="r" b="b"/>
              <a:pathLst>
                <a:path w="1994" h="566" extrusionOk="0">
                  <a:moveTo>
                    <a:pt x="1975" y="0"/>
                  </a:moveTo>
                  <a:cubicBezTo>
                    <a:pt x="1867" y="12"/>
                    <a:pt x="1700" y="16"/>
                    <a:pt x="1532" y="16"/>
                  </a:cubicBezTo>
                  <a:cubicBezTo>
                    <a:pt x="1309" y="16"/>
                    <a:pt x="1084" y="10"/>
                    <a:pt x="993" y="10"/>
                  </a:cubicBezTo>
                  <a:cubicBezTo>
                    <a:pt x="868" y="10"/>
                    <a:pt x="743" y="18"/>
                    <a:pt x="624" y="18"/>
                  </a:cubicBezTo>
                  <a:cubicBezTo>
                    <a:pt x="564" y="18"/>
                    <a:pt x="506" y="16"/>
                    <a:pt x="450" y="10"/>
                  </a:cubicBezTo>
                  <a:lnTo>
                    <a:pt x="10" y="10"/>
                  </a:lnTo>
                  <a:cubicBezTo>
                    <a:pt x="1" y="57"/>
                    <a:pt x="10" y="131"/>
                    <a:pt x="10" y="131"/>
                  </a:cubicBezTo>
                  <a:lnTo>
                    <a:pt x="10" y="562"/>
                  </a:lnTo>
                  <a:cubicBezTo>
                    <a:pt x="54" y="565"/>
                    <a:pt x="105" y="566"/>
                    <a:pt x="158" y="566"/>
                  </a:cubicBezTo>
                  <a:cubicBezTo>
                    <a:pt x="264" y="566"/>
                    <a:pt x="378" y="562"/>
                    <a:pt x="459" y="562"/>
                  </a:cubicBezTo>
                  <a:lnTo>
                    <a:pt x="993" y="562"/>
                  </a:lnTo>
                  <a:cubicBezTo>
                    <a:pt x="1072" y="562"/>
                    <a:pt x="1264" y="564"/>
                    <a:pt x="1465" y="564"/>
                  </a:cubicBezTo>
                  <a:cubicBezTo>
                    <a:pt x="1666" y="564"/>
                    <a:pt x="1877" y="562"/>
                    <a:pt x="1994" y="552"/>
                  </a:cubicBezTo>
                  <a:lnTo>
                    <a:pt x="1994" y="244"/>
                  </a:lnTo>
                  <a:cubicBezTo>
                    <a:pt x="1975" y="225"/>
                    <a:pt x="1975" y="57"/>
                    <a:pt x="1975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005332" y="2047595"/>
              <a:ext cx="172650" cy="27161"/>
            </a:xfrm>
            <a:custGeom>
              <a:avLst/>
              <a:gdLst/>
              <a:ahLst/>
              <a:cxnLst/>
              <a:rect l="l" t="t" r="r" b="b"/>
              <a:pathLst>
                <a:path w="3604" h="567" extrusionOk="0">
                  <a:moveTo>
                    <a:pt x="3594" y="1"/>
                  </a:moveTo>
                  <a:cubicBezTo>
                    <a:pt x="3398" y="13"/>
                    <a:pt x="3090" y="16"/>
                    <a:pt x="2780" y="16"/>
                  </a:cubicBezTo>
                  <a:cubicBezTo>
                    <a:pt x="2368" y="16"/>
                    <a:pt x="1953" y="10"/>
                    <a:pt x="1798" y="10"/>
                  </a:cubicBezTo>
                  <a:cubicBezTo>
                    <a:pt x="1573" y="10"/>
                    <a:pt x="1349" y="18"/>
                    <a:pt x="1127" y="18"/>
                  </a:cubicBezTo>
                  <a:cubicBezTo>
                    <a:pt x="1016" y="18"/>
                    <a:pt x="906" y="16"/>
                    <a:pt x="796" y="10"/>
                  </a:cubicBezTo>
                  <a:lnTo>
                    <a:pt x="10" y="10"/>
                  </a:lnTo>
                  <a:cubicBezTo>
                    <a:pt x="1" y="57"/>
                    <a:pt x="1" y="132"/>
                    <a:pt x="1" y="132"/>
                  </a:cubicBezTo>
                  <a:lnTo>
                    <a:pt x="1" y="562"/>
                  </a:lnTo>
                  <a:cubicBezTo>
                    <a:pt x="76" y="565"/>
                    <a:pt x="168" y="566"/>
                    <a:pt x="266" y="566"/>
                  </a:cubicBezTo>
                  <a:cubicBezTo>
                    <a:pt x="462" y="566"/>
                    <a:pt x="678" y="562"/>
                    <a:pt x="815" y="562"/>
                  </a:cubicBezTo>
                  <a:lnTo>
                    <a:pt x="1798" y="562"/>
                  </a:lnTo>
                  <a:cubicBezTo>
                    <a:pt x="1938" y="562"/>
                    <a:pt x="2287" y="565"/>
                    <a:pt x="2652" y="565"/>
                  </a:cubicBezTo>
                  <a:cubicBezTo>
                    <a:pt x="3017" y="565"/>
                    <a:pt x="3398" y="562"/>
                    <a:pt x="3604" y="553"/>
                  </a:cubicBezTo>
                  <a:lnTo>
                    <a:pt x="3604" y="244"/>
                  </a:lnTo>
                  <a:cubicBezTo>
                    <a:pt x="3604" y="216"/>
                    <a:pt x="3604" y="57"/>
                    <a:pt x="3594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3858311" y="2124287"/>
              <a:ext cx="397707" cy="29556"/>
            </a:xfrm>
            <a:custGeom>
              <a:avLst/>
              <a:gdLst/>
              <a:ahLst/>
              <a:cxnLst/>
              <a:rect l="l" t="t" r="r" b="b"/>
              <a:pathLst>
                <a:path w="8302" h="617" extrusionOk="0">
                  <a:moveTo>
                    <a:pt x="8264" y="0"/>
                  </a:moveTo>
                  <a:cubicBezTo>
                    <a:pt x="7629" y="17"/>
                    <a:pt x="6496" y="20"/>
                    <a:pt x="5558" y="20"/>
                  </a:cubicBezTo>
                  <a:cubicBezTo>
                    <a:pt x="4932" y="20"/>
                    <a:pt x="4393" y="19"/>
                    <a:pt x="4146" y="19"/>
                  </a:cubicBezTo>
                  <a:cubicBezTo>
                    <a:pt x="3628" y="19"/>
                    <a:pt x="3115" y="23"/>
                    <a:pt x="2600" y="23"/>
                  </a:cubicBezTo>
                  <a:cubicBezTo>
                    <a:pt x="2342" y="23"/>
                    <a:pt x="2084" y="22"/>
                    <a:pt x="1825" y="19"/>
                  </a:cubicBezTo>
                  <a:lnTo>
                    <a:pt x="29" y="19"/>
                  </a:lnTo>
                  <a:cubicBezTo>
                    <a:pt x="1" y="66"/>
                    <a:pt x="1" y="140"/>
                    <a:pt x="1" y="140"/>
                  </a:cubicBezTo>
                  <a:lnTo>
                    <a:pt x="1" y="608"/>
                  </a:lnTo>
                  <a:cubicBezTo>
                    <a:pt x="178" y="615"/>
                    <a:pt x="393" y="617"/>
                    <a:pt x="617" y="617"/>
                  </a:cubicBezTo>
                  <a:cubicBezTo>
                    <a:pt x="1065" y="617"/>
                    <a:pt x="1554" y="608"/>
                    <a:pt x="1872" y="608"/>
                  </a:cubicBezTo>
                  <a:lnTo>
                    <a:pt x="4146" y="608"/>
                  </a:lnTo>
                  <a:cubicBezTo>
                    <a:pt x="4504" y="608"/>
                    <a:pt x="5498" y="614"/>
                    <a:pt x="6462" y="614"/>
                  </a:cubicBezTo>
                  <a:cubicBezTo>
                    <a:pt x="7186" y="614"/>
                    <a:pt x="7892" y="611"/>
                    <a:pt x="8301" y="599"/>
                  </a:cubicBezTo>
                  <a:cubicBezTo>
                    <a:pt x="8301" y="496"/>
                    <a:pt x="8301" y="374"/>
                    <a:pt x="8282" y="271"/>
                  </a:cubicBezTo>
                  <a:cubicBezTo>
                    <a:pt x="8282" y="234"/>
                    <a:pt x="8273" y="75"/>
                    <a:pt x="8264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3858311" y="2176692"/>
              <a:ext cx="397707" cy="29412"/>
            </a:xfrm>
            <a:custGeom>
              <a:avLst/>
              <a:gdLst/>
              <a:ahLst/>
              <a:cxnLst/>
              <a:rect l="l" t="t" r="r" b="b"/>
              <a:pathLst>
                <a:path w="8302" h="614" extrusionOk="0">
                  <a:moveTo>
                    <a:pt x="8264" y="1"/>
                  </a:moveTo>
                  <a:cubicBezTo>
                    <a:pt x="7735" y="10"/>
                    <a:pt x="6860" y="13"/>
                    <a:pt x="6040" y="13"/>
                  </a:cubicBezTo>
                  <a:cubicBezTo>
                    <a:pt x="5220" y="13"/>
                    <a:pt x="4455" y="10"/>
                    <a:pt x="4146" y="10"/>
                  </a:cubicBezTo>
                  <a:cubicBezTo>
                    <a:pt x="3628" y="10"/>
                    <a:pt x="3115" y="14"/>
                    <a:pt x="2600" y="14"/>
                  </a:cubicBezTo>
                  <a:cubicBezTo>
                    <a:pt x="2342" y="14"/>
                    <a:pt x="2084" y="13"/>
                    <a:pt x="1825" y="10"/>
                  </a:cubicBezTo>
                  <a:lnTo>
                    <a:pt x="29" y="10"/>
                  </a:lnTo>
                  <a:cubicBezTo>
                    <a:pt x="1" y="57"/>
                    <a:pt x="1" y="141"/>
                    <a:pt x="1" y="141"/>
                  </a:cubicBezTo>
                  <a:lnTo>
                    <a:pt x="1" y="609"/>
                  </a:lnTo>
                  <a:cubicBezTo>
                    <a:pt x="178" y="612"/>
                    <a:pt x="393" y="613"/>
                    <a:pt x="617" y="613"/>
                  </a:cubicBezTo>
                  <a:cubicBezTo>
                    <a:pt x="1065" y="613"/>
                    <a:pt x="1554" y="609"/>
                    <a:pt x="1872" y="609"/>
                  </a:cubicBezTo>
                  <a:lnTo>
                    <a:pt x="4146" y="609"/>
                  </a:lnTo>
                  <a:cubicBezTo>
                    <a:pt x="4397" y="609"/>
                    <a:pt x="4959" y="611"/>
                    <a:pt x="5605" y="611"/>
                  </a:cubicBezTo>
                  <a:cubicBezTo>
                    <a:pt x="6573" y="611"/>
                    <a:pt x="7728" y="607"/>
                    <a:pt x="8301" y="590"/>
                  </a:cubicBezTo>
                  <a:cubicBezTo>
                    <a:pt x="8301" y="487"/>
                    <a:pt x="8301" y="375"/>
                    <a:pt x="8282" y="263"/>
                  </a:cubicBezTo>
                  <a:cubicBezTo>
                    <a:pt x="8282" y="235"/>
                    <a:pt x="8273" y="66"/>
                    <a:pt x="8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3857880" y="2229145"/>
              <a:ext cx="297682" cy="29412"/>
            </a:xfrm>
            <a:custGeom>
              <a:avLst/>
              <a:gdLst/>
              <a:ahLst/>
              <a:cxnLst/>
              <a:rect l="l" t="t" r="r" b="b"/>
              <a:pathLst>
                <a:path w="6214" h="614" extrusionOk="0">
                  <a:moveTo>
                    <a:pt x="6186" y="1"/>
                  </a:moveTo>
                  <a:cubicBezTo>
                    <a:pt x="5853" y="13"/>
                    <a:pt x="5324" y="16"/>
                    <a:pt x="4792" y="16"/>
                  </a:cubicBezTo>
                  <a:cubicBezTo>
                    <a:pt x="4082" y="16"/>
                    <a:pt x="3365" y="10"/>
                    <a:pt x="3098" y="10"/>
                  </a:cubicBezTo>
                  <a:cubicBezTo>
                    <a:pt x="2717" y="10"/>
                    <a:pt x="2332" y="18"/>
                    <a:pt x="1946" y="18"/>
                  </a:cubicBezTo>
                  <a:cubicBezTo>
                    <a:pt x="1753" y="18"/>
                    <a:pt x="1560" y="16"/>
                    <a:pt x="1367" y="10"/>
                  </a:cubicBezTo>
                  <a:lnTo>
                    <a:pt x="28" y="10"/>
                  </a:lnTo>
                  <a:cubicBezTo>
                    <a:pt x="0" y="57"/>
                    <a:pt x="10" y="141"/>
                    <a:pt x="10" y="141"/>
                  </a:cubicBezTo>
                  <a:lnTo>
                    <a:pt x="10" y="609"/>
                  </a:lnTo>
                  <a:cubicBezTo>
                    <a:pt x="141" y="612"/>
                    <a:pt x="301" y="613"/>
                    <a:pt x="469" y="613"/>
                  </a:cubicBezTo>
                  <a:cubicBezTo>
                    <a:pt x="806" y="613"/>
                    <a:pt x="1176" y="609"/>
                    <a:pt x="1413" y="609"/>
                  </a:cubicBezTo>
                  <a:lnTo>
                    <a:pt x="3116" y="609"/>
                  </a:lnTo>
                  <a:cubicBezTo>
                    <a:pt x="3355" y="609"/>
                    <a:pt x="3954" y="611"/>
                    <a:pt x="4581" y="611"/>
                  </a:cubicBezTo>
                  <a:cubicBezTo>
                    <a:pt x="5208" y="611"/>
                    <a:pt x="5863" y="609"/>
                    <a:pt x="6214" y="600"/>
                  </a:cubicBezTo>
                  <a:lnTo>
                    <a:pt x="6214" y="272"/>
                  </a:lnTo>
                  <a:cubicBezTo>
                    <a:pt x="6205" y="225"/>
                    <a:pt x="6205" y="57"/>
                    <a:pt x="6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3857880" y="2749606"/>
              <a:ext cx="297682" cy="29556"/>
            </a:xfrm>
            <a:custGeom>
              <a:avLst/>
              <a:gdLst/>
              <a:ahLst/>
              <a:cxnLst/>
              <a:rect l="l" t="t" r="r" b="b"/>
              <a:pathLst>
                <a:path w="6214" h="617" extrusionOk="0">
                  <a:moveTo>
                    <a:pt x="6186" y="0"/>
                  </a:moveTo>
                  <a:cubicBezTo>
                    <a:pt x="5720" y="17"/>
                    <a:pt x="4870" y="20"/>
                    <a:pt x="4163" y="20"/>
                  </a:cubicBezTo>
                  <a:cubicBezTo>
                    <a:pt x="3692" y="20"/>
                    <a:pt x="3285" y="19"/>
                    <a:pt x="3098" y="19"/>
                  </a:cubicBezTo>
                  <a:cubicBezTo>
                    <a:pt x="2717" y="19"/>
                    <a:pt x="2332" y="23"/>
                    <a:pt x="1946" y="23"/>
                  </a:cubicBezTo>
                  <a:cubicBezTo>
                    <a:pt x="1753" y="23"/>
                    <a:pt x="1560" y="22"/>
                    <a:pt x="1367" y="19"/>
                  </a:cubicBezTo>
                  <a:lnTo>
                    <a:pt x="28" y="19"/>
                  </a:lnTo>
                  <a:cubicBezTo>
                    <a:pt x="0" y="66"/>
                    <a:pt x="10" y="141"/>
                    <a:pt x="10" y="141"/>
                  </a:cubicBezTo>
                  <a:lnTo>
                    <a:pt x="10" y="608"/>
                  </a:lnTo>
                  <a:cubicBezTo>
                    <a:pt x="141" y="615"/>
                    <a:pt x="301" y="617"/>
                    <a:pt x="469" y="617"/>
                  </a:cubicBezTo>
                  <a:cubicBezTo>
                    <a:pt x="806" y="617"/>
                    <a:pt x="1176" y="608"/>
                    <a:pt x="1413" y="608"/>
                  </a:cubicBezTo>
                  <a:lnTo>
                    <a:pt x="3116" y="608"/>
                  </a:lnTo>
                  <a:cubicBezTo>
                    <a:pt x="3389" y="608"/>
                    <a:pt x="4132" y="615"/>
                    <a:pt x="4850" y="615"/>
                  </a:cubicBezTo>
                  <a:cubicBezTo>
                    <a:pt x="5389" y="615"/>
                    <a:pt x="5913" y="611"/>
                    <a:pt x="6214" y="599"/>
                  </a:cubicBezTo>
                  <a:lnTo>
                    <a:pt x="6214" y="272"/>
                  </a:lnTo>
                  <a:cubicBezTo>
                    <a:pt x="6205" y="234"/>
                    <a:pt x="6205" y="66"/>
                    <a:pt x="6186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3938121" y="2430431"/>
              <a:ext cx="397228" cy="29364"/>
            </a:xfrm>
            <a:custGeom>
              <a:avLst/>
              <a:gdLst/>
              <a:ahLst/>
              <a:cxnLst/>
              <a:rect l="l" t="t" r="r" b="b"/>
              <a:pathLst>
                <a:path w="8292" h="613" extrusionOk="0">
                  <a:moveTo>
                    <a:pt x="8254" y="0"/>
                  </a:moveTo>
                  <a:cubicBezTo>
                    <a:pt x="7730" y="10"/>
                    <a:pt x="6855" y="12"/>
                    <a:pt x="6034" y="12"/>
                  </a:cubicBezTo>
                  <a:cubicBezTo>
                    <a:pt x="5213" y="12"/>
                    <a:pt x="4445" y="10"/>
                    <a:pt x="4136" y="10"/>
                  </a:cubicBezTo>
                  <a:cubicBezTo>
                    <a:pt x="3625" y="10"/>
                    <a:pt x="3109" y="14"/>
                    <a:pt x="2595" y="14"/>
                  </a:cubicBezTo>
                  <a:cubicBezTo>
                    <a:pt x="2338" y="14"/>
                    <a:pt x="2081" y="13"/>
                    <a:pt x="1825" y="10"/>
                  </a:cubicBezTo>
                  <a:lnTo>
                    <a:pt x="19" y="10"/>
                  </a:lnTo>
                  <a:cubicBezTo>
                    <a:pt x="0" y="57"/>
                    <a:pt x="0" y="141"/>
                    <a:pt x="0" y="141"/>
                  </a:cubicBezTo>
                  <a:lnTo>
                    <a:pt x="0" y="609"/>
                  </a:lnTo>
                  <a:cubicBezTo>
                    <a:pt x="175" y="612"/>
                    <a:pt x="388" y="613"/>
                    <a:pt x="612" y="613"/>
                  </a:cubicBezTo>
                  <a:cubicBezTo>
                    <a:pt x="1061" y="613"/>
                    <a:pt x="1554" y="609"/>
                    <a:pt x="1872" y="609"/>
                  </a:cubicBezTo>
                  <a:lnTo>
                    <a:pt x="4136" y="609"/>
                  </a:lnTo>
                  <a:cubicBezTo>
                    <a:pt x="4455" y="609"/>
                    <a:pt x="5257" y="611"/>
                    <a:pt x="6098" y="611"/>
                  </a:cubicBezTo>
                  <a:cubicBezTo>
                    <a:pt x="6939" y="611"/>
                    <a:pt x="7819" y="609"/>
                    <a:pt x="8291" y="599"/>
                  </a:cubicBezTo>
                  <a:cubicBezTo>
                    <a:pt x="8291" y="487"/>
                    <a:pt x="8291" y="375"/>
                    <a:pt x="8282" y="272"/>
                  </a:cubicBezTo>
                  <a:cubicBezTo>
                    <a:pt x="8282" y="234"/>
                    <a:pt x="8273" y="66"/>
                    <a:pt x="8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3938121" y="2482885"/>
              <a:ext cx="397228" cy="29556"/>
            </a:xfrm>
            <a:custGeom>
              <a:avLst/>
              <a:gdLst/>
              <a:ahLst/>
              <a:cxnLst/>
              <a:rect l="l" t="t" r="r" b="b"/>
              <a:pathLst>
                <a:path w="8292" h="617" extrusionOk="0">
                  <a:moveTo>
                    <a:pt x="8254" y="0"/>
                  </a:moveTo>
                  <a:cubicBezTo>
                    <a:pt x="7625" y="17"/>
                    <a:pt x="6491" y="20"/>
                    <a:pt x="5551" y="20"/>
                  </a:cubicBezTo>
                  <a:cubicBezTo>
                    <a:pt x="4924" y="20"/>
                    <a:pt x="4384" y="19"/>
                    <a:pt x="4136" y="19"/>
                  </a:cubicBezTo>
                  <a:cubicBezTo>
                    <a:pt x="3625" y="19"/>
                    <a:pt x="3109" y="23"/>
                    <a:pt x="2595" y="23"/>
                  </a:cubicBezTo>
                  <a:cubicBezTo>
                    <a:pt x="2338" y="23"/>
                    <a:pt x="2081" y="22"/>
                    <a:pt x="1825" y="19"/>
                  </a:cubicBezTo>
                  <a:lnTo>
                    <a:pt x="19" y="19"/>
                  </a:lnTo>
                  <a:cubicBezTo>
                    <a:pt x="0" y="66"/>
                    <a:pt x="0" y="141"/>
                    <a:pt x="0" y="141"/>
                  </a:cubicBezTo>
                  <a:lnTo>
                    <a:pt x="0" y="609"/>
                  </a:lnTo>
                  <a:cubicBezTo>
                    <a:pt x="175" y="615"/>
                    <a:pt x="388" y="617"/>
                    <a:pt x="612" y="617"/>
                  </a:cubicBezTo>
                  <a:cubicBezTo>
                    <a:pt x="1061" y="617"/>
                    <a:pt x="1554" y="609"/>
                    <a:pt x="1872" y="609"/>
                  </a:cubicBezTo>
                  <a:lnTo>
                    <a:pt x="4136" y="609"/>
                  </a:lnTo>
                  <a:cubicBezTo>
                    <a:pt x="4500" y="609"/>
                    <a:pt x="5496" y="615"/>
                    <a:pt x="6460" y="615"/>
                  </a:cubicBezTo>
                  <a:cubicBezTo>
                    <a:pt x="7182" y="615"/>
                    <a:pt x="7886" y="611"/>
                    <a:pt x="8291" y="599"/>
                  </a:cubicBezTo>
                  <a:cubicBezTo>
                    <a:pt x="8291" y="496"/>
                    <a:pt x="8291" y="375"/>
                    <a:pt x="8282" y="272"/>
                  </a:cubicBezTo>
                  <a:cubicBezTo>
                    <a:pt x="8282" y="225"/>
                    <a:pt x="8273" y="66"/>
                    <a:pt x="8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3937642" y="2535338"/>
              <a:ext cx="297298" cy="29364"/>
            </a:xfrm>
            <a:custGeom>
              <a:avLst/>
              <a:gdLst/>
              <a:ahLst/>
              <a:cxnLst/>
              <a:rect l="l" t="t" r="r" b="b"/>
              <a:pathLst>
                <a:path w="6206" h="613" extrusionOk="0">
                  <a:moveTo>
                    <a:pt x="6186" y="0"/>
                  </a:moveTo>
                  <a:cubicBezTo>
                    <a:pt x="5793" y="10"/>
                    <a:pt x="5138" y="12"/>
                    <a:pt x="4523" y="12"/>
                  </a:cubicBezTo>
                  <a:cubicBezTo>
                    <a:pt x="3908" y="12"/>
                    <a:pt x="3332" y="10"/>
                    <a:pt x="3098" y="10"/>
                  </a:cubicBezTo>
                  <a:cubicBezTo>
                    <a:pt x="2718" y="10"/>
                    <a:pt x="2329" y="14"/>
                    <a:pt x="1943" y="14"/>
                  </a:cubicBezTo>
                  <a:cubicBezTo>
                    <a:pt x="1750" y="14"/>
                    <a:pt x="1557" y="13"/>
                    <a:pt x="1367" y="10"/>
                  </a:cubicBezTo>
                  <a:lnTo>
                    <a:pt x="20" y="10"/>
                  </a:lnTo>
                  <a:cubicBezTo>
                    <a:pt x="1" y="56"/>
                    <a:pt x="10" y="141"/>
                    <a:pt x="10" y="141"/>
                  </a:cubicBezTo>
                  <a:lnTo>
                    <a:pt x="10" y="608"/>
                  </a:lnTo>
                  <a:cubicBezTo>
                    <a:pt x="138" y="612"/>
                    <a:pt x="296" y="613"/>
                    <a:pt x="464" y="613"/>
                  </a:cubicBezTo>
                  <a:cubicBezTo>
                    <a:pt x="798" y="613"/>
                    <a:pt x="1171" y="608"/>
                    <a:pt x="1414" y="608"/>
                  </a:cubicBezTo>
                  <a:lnTo>
                    <a:pt x="3108" y="608"/>
                  </a:lnTo>
                  <a:cubicBezTo>
                    <a:pt x="3299" y="608"/>
                    <a:pt x="3720" y="610"/>
                    <a:pt x="4202" y="610"/>
                  </a:cubicBezTo>
                  <a:cubicBezTo>
                    <a:pt x="4925" y="610"/>
                    <a:pt x="5784" y="607"/>
                    <a:pt x="6205" y="590"/>
                  </a:cubicBezTo>
                  <a:lnTo>
                    <a:pt x="6205" y="262"/>
                  </a:lnTo>
                  <a:cubicBezTo>
                    <a:pt x="6205" y="234"/>
                    <a:pt x="6196" y="56"/>
                    <a:pt x="6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3937642" y="2686375"/>
              <a:ext cx="157847" cy="29412"/>
            </a:xfrm>
            <a:custGeom>
              <a:avLst/>
              <a:gdLst/>
              <a:ahLst/>
              <a:cxnLst/>
              <a:rect l="l" t="t" r="r" b="b"/>
              <a:pathLst>
                <a:path w="3295" h="614" extrusionOk="0">
                  <a:moveTo>
                    <a:pt x="3286" y="1"/>
                  </a:moveTo>
                  <a:cubicBezTo>
                    <a:pt x="3105" y="13"/>
                    <a:pt x="2823" y="16"/>
                    <a:pt x="2541" y="16"/>
                  </a:cubicBezTo>
                  <a:cubicBezTo>
                    <a:pt x="2164" y="16"/>
                    <a:pt x="1787" y="10"/>
                    <a:pt x="1648" y="10"/>
                  </a:cubicBezTo>
                  <a:cubicBezTo>
                    <a:pt x="1442" y="10"/>
                    <a:pt x="1240" y="18"/>
                    <a:pt x="1034" y="18"/>
                  </a:cubicBezTo>
                  <a:cubicBezTo>
                    <a:pt x="932" y="18"/>
                    <a:pt x="828" y="16"/>
                    <a:pt x="722" y="10"/>
                  </a:cubicBezTo>
                  <a:lnTo>
                    <a:pt x="10" y="10"/>
                  </a:lnTo>
                  <a:cubicBezTo>
                    <a:pt x="1" y="57"/>
                    <a:pt x="1" y="141"/>
                    <a:pt x="1" y="141"/>
                  </a:cubicBezTo>
                  <a:lnTo>
                    <a:pt x="1" y="609"/>
                  </a:lnTo>
                  <a:cubicBezTo>
                    <a:pt x="70" y="612"/>
                    <a:pt x="153" y="613"/>
                    <a:pt x="241" y="613"/>
                  </a:cubicBezTo>
                  <a:cubicBezTo>
                    <a:pt x="417" y="613"/>
                    <a:pt x="612" y="609"/>
                    <a:pt x="750" y="609"/>
                  </a:cubicBezTo>
                  <a:lnTo>
                    <a:pt x="1648" y="609"/>
                  </a:lnTo>
                  <a:cubicBezTo>
                    <a:pt x="1774" y="609"/>
                    <a:pt x="2090" y="611"/>
                    <a:pt x="2422" y="611"/>
                  </a:cubicBezTo>
                  <a:cubicBezTo>
                    <a:pt x="2755" y="611"/>
                    <a:pt x="3103" y="609"/>
                    <a:pt x="3295" y="600"/>
                  </a:cubicBezTo>
                  <a:lnTo>
                    <a:pt x="3295" y="272"/>
                  </a:lnTo>
                  <a:cubicBezTo>
                    <a:pt x="3295" y="225"/>
                    <a:pt x="3286" y="57"/>
                    <a:pt x="3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108471" y="2686375"/>
              <a:ext cx="190566" cy="29412"/>
            </a:xfrm>
            <a:custGeom>
              <a:avLst/>
              <a:gdLst/>
              <a:ahLst/>
              <a:cxnLst/>
              <a:rect l="l" t="t" r="r" b="b"/>
              <a:pathLst>
                <a:path w="3978" h="614" extrusionOk="0">
                  <a:moveTo>
                    <a:pt x="3968" y="1"/>
                  </a:moveTo>
                  <a:cubicBezTo>
                    <a:pt x="3751" y="13"/>
                    <a:pt x="3411" y="16"/>
                    <a:pt x="3069" y="16"/>
                  </a:cubicBezTo>
                  <a:cubicBezTo>
                    <a:pt x="2614" y="16"/>
                    <a:pt x="2155" y="10"/>
                    <a:pt x="1984" y="10"/>
                  </a:cubicBezTo>
                  <a:cubicBezTo>
                    <a:pt x="1735" y="10"/>
                    <a:pt x="1485" y="18"/>
                    <a:pt x="1241" y="18"/>
                  </a:cubicBezTo>
                  <a:cubicBezTo>
                    <a:pt x="1119" y="18"/>
                    <a:pt x="998" y="16"/>
                    <a:pt x="880" y="10"/>
                  </a:cubicBezTo>
                  <a:lnTo>
                    <a:pt x="10" y="10"/>
                  </a:lnTo>
                  <a:cubicBezTo>
                    <a:pt x="0" y="57"/>
                    <a:pt x="0" y="141"/>
                    <a:pt x="0" y="141"/>
                  </a:cubicBezTo>
                  <a:lnTo>
                    <a:pt x="0" y="609"/>
                  </a:lnTo>
                  <a:cubicBezTo>
                    <a:pt x="81" y="612"/>
                    <a:pt x="182" y="613"/>
                    <a:pt x="289" y="613"/>
                  </a:cubicBezTo>
                  <a:cubicBezTo>
                    <a:pt x="504" y="613"/>
                    <a:pt x="743" y="609"/>
                    <a:pt x="899" y="609"/>
                  </a:cubicBezTo>
                  <a:lnTo>
                    <a:pt x="1984" y="609"/>
                  </a:lnTo>
                  <a:cubicBezTo>
                    <a:pt x="2139" y="609"/>
                    <a:pt x="2522" y="611"/>
                    <a:pt x="2925" y="611"/>
                  </a:cubicBezTo>
                  <a:cubicBezTo>
                    <a:pt x="3327" y="611"/>
                    <a:pt x="3748" y="609"/>
                    <a:pt x="3977" y="600"/>
                  </a:cubicBezTo>
                  <a:lnTo>
                    <a:pt x="3977" y="272"/>
                  </a:lnTo>
                  <a:cubicBezTo>
                    <a:pt x="3977" y="225"/>
                    <a:pt x="3968" y="57"/>
                    <a:pt x="3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3737303" y="2104982"/>
              <a:ext cx="10347" cy="675138"/>
            </a:xfrm>
            <a:custGeom>
              <a:avLst/>
              <a:gdLst/>
              <a:ahLst/>
              <a:cxnLst/>
              <a:rect l="l" t="t" r="r" b="b"/>
              <a:pathLst>
                <a:path w="216" h="14094" extrusionOk="0"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cubicBezTo>
                    <a:pt x="28" y="3688"/>
                    <a:pt x="37" y="7328"/>
                    <a:pt x="66" y="10968"/>
                  </a:cubicBezTo>
                  <a:cubicBezTo>
                    <a:pt x="66" y="11473"/>
                    <a:pt x="66" y="11988"/>
                    <a:pt x="75" y="12484"/>
                  </a:cubicBezTo>
                  <a:cubicBezTo>
                    <a:pt x="75" y="13017"/>
                    <a:pt x="47" y="13551"/>
                    <a:pt x="112" y="14065"/>
                  </a:cubicBezTo>
                  <a:cubicBezTo>
                    <a:pt x="112" y="14084"/>
                    <a:pt x="126" y="14094"/>
                    <a:pt x="140" y="14094"/>
                  </a:cubicBezTo>
                  <a:cubicBezTo>
                    <a:pt x="154" y="14094"/>
                    <a:pt x="168" y="14084"/>
                    <a:pt x="168" y="14065"/>
                  </a:cubicBezTo>
                  <a:cubicBezTo>
                    <a:pt x="215" y="13616"/>
                    <a:pt x="187" y="13130"/>
                    <a:pt x="178" y="12662"/>
                  </a:cubicBezTo>
                  <a:cubicBezTo>
                    <a:pt x="178" y="12222"/>
                    <a:pt x="178" y="11763"/>
                    <a:pt x="168" y="11324"/>
                  </a:cubicBezTo>
                  <a:cubicBezTo>
                    <a:pt x="168" y="10416"/>
                    <a:pt x="159" y="9518"/>
                    <a:pt x="159" y="8619"/>
                  </a:cubicBezTo>
                  <a:cubicBezTo>
                    <a:pt x="140" y="6804"/>
                    <a:pt x="131" y="4979"/>
                    <a:pt x="122" y="3164"/>
                  </a:cubicBezTo>
                  <a:cubicBezTo>
                    <a:pt x="112" y="2125"/>
                    <a:pt x="112" y="1095"/>
                    <a:pt x="112" y="57"/>
                  </a:cubicBezTo>
                  <a:cubicBezTo>
                    <a:pt x="112" y="19"/>
                    <a:pt x="84" y="1"/>
                    <a:pt x="56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3859222" y="2285431"/>
              <a:ext cx="7665" cy="428679"/>
            </a:xfrm>
            <a:custGeom>
              <a:avLst/>
              <a:gdLst/>
              <a:ahLst/>
              <a:cxnLst/>
              <a:rect l="l" t="t" r="r" b="b"/>
              <a:pathLst>
                <a:path w="160" h="8949" extrusionOk="0">
                  <a:moveTo>
                    <a:pt x="113" y="0"/>
                  </a:moveTo>
                  <a:cubicBezTo>
                    <a:pt x="89" y="0"/>
                    <a:pt x="66" y="14"/>
                    <a:pt x="66" y="42"/>
                  </a:cubicBezTo>
                  <a:cubicBezTo>
                    <a:pt x="28" y="2344"/>
                    <a:pt x="28" y="4646"/>
                    <a:pt x="10" y="6958"/>
                  </a:cubicBezTo>
                  <a:cubicBezTo>
                    <a:pt x="10" y="7613"/>
                    <a:pt x="0" y="8258"/>
                    <a:pt x="10" y="8913"/>
                  </a:cubicBezTo>
                  <a:cubicBezTo>
                    <a:pt x="10" y="8937"/>
                    <a:pt x="28" y="8949"/>
                    <a:pt x="47" y="8949"/>
                  </a:cubicBezTo>
                  <a:cubicBezTo>
                    <a:pt x="66" y="8949"/>
                    <a:pt x="85" y="8937"/>
                    <a:pt x="85" y="8913"/>
                  </a:cubicBezTo>
                  <a:cubicBezTo>
                    <a:pt x="150" y="6602"/>
                    <a:pt x="141" y="4300"/>
                    <a:pt x="150" y="1998"/>
                  </a:cubicBezTo>
                  <a:cubicBezTo>
                    <a:pt x="150" y="1343"/>
                    <a:pt x="159" y="697"/>
                    <a:pt x="159" y="42"/>
                  </a:cubicBezTo>
                  <a:cubicBezTo>
                    <a:pt x="159" y="14"/>
                    <a:pt x="136" y="0"/>
                    <a:pt x="113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4312882" y="1193972"/>
              <a:ext cx="1465941" cy="1136774"/>
            </a:xfrm>
            <a:custGeom>
              <a:avLst/>
              <a:gdLst/>
              <a:ahLst/>
              <a:cxnLst/>
              <a:rect l="l" t="t" r="r" b="b"/>
              <a:pathLst>
                <a:path w="30601" h="23731" extrusionOk="0">
                  <a:moveTo>
                    <a:pt x="26581" y="1"/>
                  </a:moveTo>
                  <a:cubicBezTo>
                    <a:pt x="23066" y="1"/>
                    <a:pt x="18079" y="53"/>
                    <a:pt x="15844" y="53"/>
                  </a:cubicBezTo>
                  <a:cubicBezTo>
                    <a:pt x="15545" y="53"/>
                    <a:pt x="15294" y="52"/>
                    <a:pt x="15104" y="50"/>
                  </a:cubicBezTo>
                  <a:cubicBezTo>
                    <a:pt x="14796" y="48"/>
                    <a:pt x="14336" y="47"/>
                    <a:pt x="13766" y="47"/>
                  </a:cubicBezTo>
                  <a:cubicBezTo>
                    <a:pt x="9773" y="47"/>
                    <a:pt x="393" y="97"/>
                    <a:pt x="328" y="97"/>
                  </a:cubicBezTo>
                  <a:cubicBezTo>
                    <a:pt x="0" y="116"/>
                    <a:pt x="57" y="649"/>
                    <a:pt x="47" y="649"/>
                  </a:cubicBezTo>
                  <a:cubicBezTo>
                    <a:pt x="47" y="733"/>
                    <a:pt x="29" y="15996"/>
                    <a:pt x="38" y="23660"/>
                  </a:cubicBezTo>
                  <a:cubicBezTo>
                    <a:pt x="74" y="23716"/>
                    <a:pt x="3846" y="23731"/>
                    <a:pt x="7680" y="23731"/>
                  </a:cubicBezTo>
                  <a:cubicBezTo>
                    <a:pt x="10886" y="23731"/>
                    <a:pt x="14136" y="23721"/>
                    <a:pt x="15282" y="23716"/>
                  </a:cubicBezTo>
                  <a:cubicBezTo>
                    <a:pt x="15463" y="23716"/>
                    <a:pt x="15692" y="23715"/>
                    <a:pt x="15961" y="23715"/>
                  </a:cubicBezTo>
                  <a:cubicBezTo>
                    <a:pt x="17192" y="23715"/>
                    <a:pt x="19263" y="23721"/>
                    <a:pt x="21452" y="23721"/>
                  </a:cubicBezTo>
                  <a:cubicBezTo>
                    <a:pt x="25272" y="23721"/>
                    <a:pt x="29454" y="23703"/>
                    <a:pt x="30170" y="23604"/>
                  </a:cubicBezTo>
                  <a:cubicBezTo>
                    <a:pt x="30207" y="23604"/>
                    <a:pt x="30226" y="23576"/>
                    <a:pt x="30264" y="23567"/>
                  </a:cubicBezTo>
                  <a:cubicBezTo>
                    <a:pt x="30367" y="23557"/>
                    <a:pt x="30460" y="23520"/>
                    <a:pt x="30544" y="23464"/>
                  </a:cubicBezTo>
                  <a:cubicBezTo>
                    <a:pt x="30582" y="19870"/>
                    <a:pt x="30600" y="16267"/>
                    <a:pt x="30554" y="12711"/>
                  </a:cubicBezTo>
                  <a:cubicBezTo>
                    <a:pt x="30535" y="9951"/>
                    <a:pt x="30554" y="7228"/>
                    <a:pt x="30591" y="4495"/>
                  </a:cubicBezTo>
                  <a:lnTo>
                    <a:pt x="30516" y="1061"/>
                  </a:lnTo>
                  <a:cubicBezTo>
                    <a:pt x="30516" y="939"/>
                    <a:pt x="30488" y="172"/>
                    <a:pt x="30413" y="88"/>
                  </a:cubicBezTo>
                  <a:cubicBezTo>
                    <a:pt x="30393" y="21"/>
                    <a:pt x="28774" y="1"/>
                    <a:pt x="26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4313313" y="1193972"/>
              <a:ext cx="1462827" cy="70273"/>
            </a:xfrm>
            <a:custGeom>
              <a:avLst/>
              <a:gdLst/>
              <a:ahLst/>
              <a:cxnLst/>
              <a:rect l="l" t="t" r="r" b="b"/>
              <a:pathLst>
                <a:path w="30536" h="1467" extrusionOk="0">
                  <a:moveTo>
                    <a:pt x="26581" y="1"/>
                  </a:moveTo>
                  <a:cubicBezTo>
                    <a:pt x="23067" y="1"/>
                    <a:pt x="18079" y="53"/>
                    <a:pt x="15844" y="53"/>
                  </a:cubicBezTo>
                  <a:cubicBezTo>
                    <a:pt x="15545" y="53"/>
                    <a:pt x="15295" y="52"/>
                    <a:pt x="15104" y="50"/>
                  </a:cubicBezTo>
                  <a:cubicBezTo>
                    <a:pt x="14798" y="48"/>
                    <a:pt x="14338" y="47"/>
                    <a:pt x="13769" y="47"/>
                  </a:cubicBezTo>
                  <a:cubicBezTo>
                    <a:pt x="9780" y="47"/>
                    <a:pt x="394" y="97"/>
                    <a:pt x="328" y="97"/>
                  </a:cubicBezTo>
                  <a:cubicBezTo>
                    <a:pt x="1" y="116"/>
                    <a:pt x="57" y="649"/>
                    <a:pt x="48" y="649"/>
                  </a:cubicBezTo>
                  <a:lnTo>
                    <a:pt x="48" y="1454"/>
                  </a:lnTo>
                  <a:cubicBezTo>
                    <a:pt x="1526" y="1463"/>
                    <a:pt x="3469" y="1466"/>
                    <a:pt x="5484" y="1466"/>
                  </a:cubicBezTo>
                  <a:cubicBezTo>
                    <a:pt x="9514" y="1466"/>
                    <a:pt x="13829" y="1454"/>
                    <a:pt x="15282" y="1454"/>
                  </a:cubicBezTo>
                  <a:cubicBezTo>
                    <a:pt x="15472" y="1453"/>
                    <a:pt x="15705" y="1453"/>
                    <a:pt x="15976" y="1453"/>
                  </a:cubicBezTo>
                  <a:cubicBezTo>
                    <a:pt x="17429" y="1453"/>
                    <a:pt x="19967" y="1462"/>
                    <a:pt x="22642" y="1462"/>
                  </a:cubicBezTo>
                  <a:cubicBezTo>
                    <a:pt x="25501" y="1462"/>
                    <a:pt x="28517" y="1452"/>
                    <a:pt x="30535" y="1407"/>
                  </a:cubicBezTo>
                  <a:cubicBezTo>
                    <a:pt x="30535" y="1295"/>
                    <a:pt x="30535" y="1173"/>
                    <a:pt x="30517" y="1061"/>
                  </a:cubicBezTo>
                  <a:cubicBezTo>
                    <a:pt x="30517" y="939"/>
                    <a:pt x="30489" y="172"/>
                    <a:pt x="30414" y="88"/>
                  </a:cubicBezTo>
                  <a:cubicBezTo>
                    <a:pt x="30394" y="21"/>
                    <a:pt x="28774" y="1"/>
                    <a:pt x="26581" y="1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577047" y="1591659"/>
              <a:ext cx="203548" cy="741100"/>
            </a:xfrm>
            <a:custGeom>
              <a:avLst/>
              <a:gdLst/>
              <a:ahLst/>
              <a:cxnLst/>
              <a:rect l="l" t="t" r="r" b="b"/>
              <a:pathLst>
                <a:path w="4249" h="15471" extrusionOk="0">
                  <a:moveTo>
                    <a:pt x="4172" y="0"/>
                  </a:moveTo>
                  <a:cubicBezTo>
                    <a:pt x="4139" y="0"/>
                    <a:pt x="4109" y="24"/>
                    <a:pt x="4109" y="67"/>
                  </a:cubicBezTo>
                  <a:lnTo>
                    <a:pt x="4109" y="6000"/>
                  </a:lnTo>
                  <a:lnTo>
                    <a:pt x="4109" y="11933"/>
                  </a:lnTo>
                  <a:cubicBezTo>
                    <a:pt x="4109" y="13019"/>
                    <a:pt x="4090" y="14114"/>
                    <a:pt x="4118" y="15208"/>
                  </a:cubicBezTo>
                  <a:cubicBezTo>
                    <a:pt x="2761" y="15265"/>
                    <a:pt x="1395" y="15311"/>
                    <a:pt x="38" y="15414"/>
                  </a:cubicBezTo>
                  <a:cubicBezTo>
                    <a:pt x="0" y="15414"/>
                    <a:pt x="0" y="15470"/>
                    <a:pt x="38" y="15470"/>
                  </a:cubicBezTo>
                  <a:cubicBezTo>
                    <a:pt x="1395" y="15461"/>
                    <a:pt x="2761" y="15396"/>
                    <a:pt x="4118" y="15330"/>
                  </a:cubicBezTo>
                  <a:cubicBezTo>
                    <a:pt x="4127" y="15330"/>
                    <a:pt x="4146" y="15330"/>
                    <a:pt x="4146" y="15321"/>
                  </a:cubicBezTo>
                  <a:cubicBezTo>
                    <a:pt x="4150" y="15323"/>
                    <a:pt x="4156" y="15324"/>
                    <a:pt x="4162" y="15324"/>
                  </a:cubicBezTo>
                  <a:cubicBezTo>
                    <a:pt x="4180" y="15324"/>
                    <a:pt x="4202" y="15312"/>
                    <a:pt x="4202" y="15283"/>
                  </a:cubicBezTo>
                  <a:cubicBezTo>
                    <a:pt x="4240" y="14291"/>
                    <a:pt x="4211" y="13299"/>
                    <a:pt x="4221" y="12317"/>
                  </a:cubicBezTo>
                  <a:cubicBezTo>
                    <a:pt x="4221" y="11334"/>
                    <a:pt x="4221" y="10352"/>
                    <a:pt x="4240" y="9369"/>
                  </a:cubicBezTo>
                  <a:cubicBezTo>
                    <a:pt x="4240" y="7395"/>
                    <a:pt x="4249" y="5411"/>
                    <a:pt x="4249" y="3436"/>
                  </a:cubicBezTo>
                  <a:lnTo>
                    <a:pt x="4249" y="95"/>
                  </a:lnTo>
                  <a:cubicBezTo>
                    <a:pt x="4249" y="31"/>
                    <a:pt x="4209" y="0"/>
                    <a:pt x="4172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5774272" y="1323213"/>
              <a:ext cx="8575" cy="228687"/>
            </a:xfrm>
            <a:custGeom>
              <a:avLst/>
              <a:gdLst/>
              <a:ahLst/>
              <a:cxnLst/>
              <a:rect l="l" t="t" r="r" b="b"/>
              <a:pathLst>
                <a:path w="179" h="4774" extrusionOk="0">
                  <a:moveTo>
                    <a:pt x="56" y="0"/>
                  </a:moveTo>
                  <a:cubicBezTo>
                    <a:pt x="28" y="0"/>
                    <a:pt x="1" y="17"/>
                    <a:pt x="1" y="57"/>
                  </a:cubicBezTo>
                  <a:cubicBezTo>
                    <a:pt x="29" y="833"/>
                    <a:pt x="57" y="1610"/>
                    <a:pt x="57" y="2387"/>
                  </a:cubicBezTo>
                  <a:cubicBezTo>
                    <a:pt x="57" y="3154"/>
                    <a:pt x="38" y="3940"/>
                    <a:pt x="1" y="4717"/>
                  </a:cubicBezTo>
                  <a:cubicBezTo>
                    <a:pt x="1" y="4754"/>
                    <a:pt x="31" y="4773"/>
                    <a:pt x="62" y="4773"/>
                  </a:cubicBezTo>
                  <a:cubicBezTo>
                    <a:pt x="92" y="4773"/>
                    <a:pt x="123" y="4754"/>
                    <a:pt x="123" y="4717"/>
                  </a:cubicBezTo>
                  <a:cubicBezTo>
                    <a:pt x="169" y="3940"/>
                    <a:pt x="179" y="3154"/>
                    <a:pt x="179" y="2387"/>
                  </a:cubicBezTo>
                  <a:cubicBezTo>
                    <a:pt x="179" y="1610"/>
                    <a:pt x="179" y="833"/>
                    <a:pt x="123" y="57"/>
                  </a:cubicBezTo>
                  <a:cubicBezTo>
                    <a:pt x="123" y="22"/>
                    <a:pt x="88" y="0"/>
                    <a:pt x="56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5716019" y="1217876"/>
              <a:ext cx="30995" cy="27975"/>
            </a:xfrm>
            <a:custGeom>
              <a:avLst/>
              <a:gdLst/>
              <a:ahLst/>
              <a:cxnLst/>
              <a:rect l="l" t="t" r="r" b="b"/>
              <a:pathLst>
                <a:path w="647" h="584" extrusionOk="0">
                  <a:moveTo>
                    <a:pt x="309" y="0"/>
                  </a:moveTo>
                  <a:cubicBezTo>
                    <a:pt x="281" y="0"/>
                    <a:pt x="253" y="10"/>
                    <a:pt x="234" y="10"/>
                  </a:cubicBezTo>
                  <a:cubicBezTo>
                    <a:pt x="197" y="19"/>
                    <a:pt x="178" y="29"/>
                    <a:pt x="141" y="57"/>
                  </a:cubicBezTo>
                  <a:cubicBezTo>
                    <a:pt x="122" y="66"/>
                    <a:pt x="103" y="75"/>
                    <a:pt x="94" y="94"/>
                  </a:cubicBezTo>
                  <a:cubicBezTo>
                    <a:pt x="85" y="103"/>
                    <a:pt x="57" y="141"/>
                    <a:pt x="47" y="160"/>
                  </a:cubicBezTo>
                  <a:cubicBezTo>
                    <a:pt x="0" y="244"/>
                    <a:pt x="10" y="337"/>
                    <a:pt x="57" y="422"/>
                  </a:cubicBezTo>
                  <a:cubicBezTo>
                    <a:pt x="85" y="459"/>
                    <a:pt x="122" y="487"/>
                    <a:pt x="159" y="534"/>
                  </a:cubicBezTo>
                  <a:cubicBezTo>
                    <a:pt x="213" y="567"/>
                    <a:pt x="272" y="584"/>
                    <a:pt x="331" y="584"/>
                  </a:cubicBezTo>
                  <a:cubicBezTo>
                    <a:pt x="435" y="584"/>
                    <a:pt x="536" y="530"/>
                    <a:pt x="590" y="422"/>
                  </a:cubicBezTo>
                  <a:cubicBezTo>
                    <a:pt x="646" y="300"/>
                    <a:pt x="618" y="178"/>
                    <a:pt x="543" y="94"/>
                  </a:cubicBezTo>
                  <a:cubicBezTo>
                    <a:pt x="506" y="47"/>
                    <a:pt x="450" y="10"/>
                    <a:pt x="375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5674773" y="1217876"/>
              <a:ext cx="30515" cy="27975"/>
            </a:xfrm>
            <a:custGeom>
              <a:avLst/>
              <a:gdLst/>
              <a:ahLst/>
              <a:cxnLst/>
              <a:rect l="l" t="t" r="r" b="b"/>
              <a:pathLst>
                <a:path w="637" h="584" extrusionOk="0">
                  <a:moveTo>
                    <a:pt x="300" y="0"/>
                  </a:moveTo>
                  <a:cubicBezTo>
                    <a:pt x="272" y="0"/>
                    <a:pt x="253" y="10"/>
                    <a:pt x="225" y="10"/>
                  </a:cubicBezTo>
                  <a:cubicBezTo>
                    <a:pt x="197" y="19"/>
                    <a:pt x="169" y="29"/>
                    <a:pt x="131" y="57"/>
                  </a:cubicBezTo>
                  <a:cubicBezTo>
                    <a:pt x="113" y="66"/>
                    <a:pt x="103" y="75"/>
                    <a:pt x="85" y="94"/>
                  </a:cubicBezTo>
                  <a:cubicBezTo>
                    <a:pt x="75" y="103"/>
                    <a:pt x="57" y="141"/>
                    <a:pt x="47" y="160"/>
                  </a:cubicBezTo>
                  <a:cubicBezTo>
                    <a:pt x="0" y="244"/>
                    <a:pt x="10" y="337"/>
                    <a:pt x="57" y="422"/>
                  </a:cubicBezTo>
                  <a:cubicBezTo>
                    <a:pt x="75" y="459"/>
                    <a:pt x="113" y="487"/>
                    <a:pt x="160" y="534"/>
                  </a:cubicBezTo>
                  <a:cubicBezTo>
                    <a:pt x="210" y="567"/>
                    <a:pt x="267" y="584"/>
                    <a:pt x="324" y="584"/>
                  </a:cubicBezTo>
                  <a:cubicBezTo>
                    <a:pt x="426" y="584"/>
                    <a:pt x="527" y="530"/>
                    <a:pt x="581" y="422"/>
                  </a:cubicBezTo>
                  <a:cubicBezTo>
                    <a:pt x="637" y="300"/>
                    <a:pt x="618" y="178"/>
                    <a:pt x="534" y="94"/>
                  </a:cubicBezTo>
                  <a:cubicBezTo>
                    <a:pt x="496" y="47"/>
                    <a:pt x="440" y="1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5633096" y="1217876"/>
              <a:ext cx="30947" cy="27975"/>
            </a:xfrm>
            <a:custGeom>
              <a:avLst/>
              <a:gdLst/>
              <a:ahLst/>
              <a:cxnLst/>
              <a:rect l="l" t="t" r="r" b="b"/>
              <a:pathLst>
                <a:path w="646" h="584" extrusionOk="0">
                  <a:moveTo>
                    <a:pt x="309" y="0"/>
                  </a:moveTo>
                  <a:cubicBezTo>
                    <a:pt x="281" y="0"/>
                    <a:pt x="253" y="10"/>
                    <a:pt x="234" y="10"/>
                  </a:cubicBezTo>
                  <a:cubicBezTo>
                    <a:pt x="197" y="19"/>
                    <a:pt x="178" y="29"/>
                    <a:pt x="141" y="57"/>
                  </a:cubicBezTo>
                  <a:cubicBezTo>
                    <a:pt x="112" y="66"/>
                    <a:pt x="103" y="75"/>
                    <a:pt x="94" y="94"/>
                  </a:cubicBezTo>
                  <a:cubicBezTo>
                    <a:pt x="84" y="103"/>
                    <a:pt x="56" y="141"/>
                    <a:pt x="47" y="160"/>
                  </a:cubicBezTo>
                  <a:cubicBezTo>
                    <a:pt x="0" y="244"/>
                    <a:pt x="10" y="337"/>
                    <a:pt x="56" y="422"/>
                  </a:cubicBezTo>
                  <a:cubicBezTo>
                    <a:pt x="84" y="459"/>
                    <a:pt x="122" y="487"/>
                    <a:pt x="159" y="534"/>
                  </a:cubicBezTo>
                  <a:cubicBezTo>
                    <a:pt x="213" y="567"/>
                    <a:pt x="272" y="584"/>
                    <a:pt x="330" y="584"/>
                  </a:cubicBezTo>
                  <a:cubicBezTo>
                    <a:pt x="434" y="584"/>
                    <a:pt x="532" y="530"/>
                    <a:pt x="580" y="422"/>
                  </a:cubicBezTo>
                  <a:cubicBezTo>
                    <a:pt x="646" y="300"/>
                    <a:pt x="618" y="178"/>
                    <a:pt x="543" y="94"/>
                  </a:cubicBezTo>
                  <a:cubicBezTo>
                    <a:pt x="506" y="47"/>
                    <a:pt x="449" y="1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689894" y="2487675"/>
              <a:ext cx="832493" cy="528269"/>
            </a:xfrm>
            <a:custGeom>
              <a:avLst/>
              <a:gdLst/>
              <a:ahLst/>
              <a:cxnLst/>
              <a:rect l="l" t="t" r="r" b="b"/>
              <a:pathLst>
                <a:path w="17378" h="11028" extrusionOk="0">
                  <a:moveTo>
                    <a:pt x="14924" y="0"/>
                  </a:moveTo>
                  <a:cubicBezTo>
                    <a:pt x="12885" y="0"/>
                    <a:pt x="10066" y="23"/>
                    <a:pt x="8883" y="23"/>
                  </a:cubicBezTo>
                  <a:cubicBezTo>
                    <a:pt x="8757" y="23"/>
                    <a:pt x="8649" y="23"/>
                    <a:pt x="8563" y="22"/>
                  </a:cubicBezTo>
                  <a:cubicBezTo>
                    <a:pt x="8286" y="18"/>
                    <a:pt x="7786" y="17"/>
                    <a:pt x="7164" y="17"/>
                  </a:cubicBezTo>
                  <a:cubicBezTo>
                    <a:pt x="4673" y="17"/>
                    <a:pt x="217" y="41"/>
                    <a:pt x="188" y="41"/>
                  </a:cubicBezTo>
                  <a:cubicBezTo>
                    <a:pt x="0" y="41"/>
                    <a:pt x="38" y="303"/>
                    <a:pt x="38" y="303"/>
                  </a:cubicBezTo>
                  <a:cubicBezTo>
                    <a:pt x="38" y="340"/>
                    <a:pt x="28" y="7433"/>
                    <a:pt x="38" y="10989"/>
                  </a:cubicBezTo>
                  <a:cubicBezTo>
                    <a:pt x="71" y="11023"/>
                    <a:pt x="1585" y="11028"/>
                    <a:pt x="2945" y="11028"/>
                  </a:cubicBezTo>
                  <a:cubicBezTo>
                    <a:pt x="3489" y="11028"/>
                    <a:pt x="4008" y="11027"/>
                    <a:pt x="4399" y="11027"/>
                  </a:cubicBezTo>
                  <a:cubicBezTo>
                    <a:pt x="5830" y="11027"/>
                    <a:pt x="7253" y="11027"/>
                    <a:pt x="8684" y="11017"/>
                  </a:cubicBezTo>
                  <a:cubicBezTo>
                    <a:pt x="9152" y="11017"/>
                    <a:pt x="10170" y="11019"/>
                    <a:pt x="11345" y="11019"/>
                  </a:cubicBezTo>
                  <a:cubicBezTo>
                    <a:pt x="13694" y="11019"/>
                    <a:pt x="16670" y="11011"/>
                    <a:pt x="17125" y="10961"/>
                  </a:cubicBezTo>
                  <a:cubicBezTo>
                    <a:pt x="17153" y="10961"/>
                    <a:pt x="17163" y="10943"/>
                    <a:pt x="17191" y="10943"/>
                  </a:cubicBezTo>
                  <a:cubicBezTo>
                    <a:pt x="17247" y="10933"/>
                    <a:pt x="17303" y="10924"/>
                    <a:pt x="17340" y="10896"/>
                  </a:cubicBezTo>
                  <a:cubicBezTo>
                    <a:pt x="17359" y="9230"/>
                    <a:pt x="17378" y="7555"/>
                    <a:pt x="17350" y="5908"/>
                  </a:cubicBezTo>
                  <a:cubicBezTo>
                    <a:pt x="17303" y="4645"/>
                    <a:pt x="17312" y="3363"/>
                    <a:pt x="17340" y="2099"/>
                  </a:cubicBezTo>
                  <a:cubicBezTo>
                    <a:pt x="17331" y="1566"/>
                    <a:pt x="17312" y="1042"/>
                    <a:pt x="17303" y="499"/>
                  </a:cubicBezTo>
                  <a:cubicBezTo>
                    <a:pt x="17303" y="443"/>
                    <a:pt x="17284" y="87"/>
                    <a:pt x="17247" y="41"/>
                  </a:cubicBezTo>
                  <a:cubicBezTo>
                    <a:pt x="17233" y="10"/>
                    <a:pt x="16241" y="0"/>
                    <a:pt x="14924" y="0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89463" y="2487867"/>
              <a:ext cx="829810" cy="63375"/>
            </a:xfrm>
            <a:custGeom>
              <a:avLst/>
              <a:gdLst/>
              <a:ahLst/>
              <a:cxnLst/>
              <a:rect l="l" t="t" r="r" b="b"/>
              <a:pathLst>
                <a:path w="17322" h="1323" extrusionOk="0">
                  <a:moveTo>
                    <a:pt x="14868" y="0"/>
                  </a:moveTo>
                  <a:cubicBezTo>
                    <a:pt x="12865" y="0"/>
                    <a:pt x="10138" y="19"/>
                    <a:pt x="8937" y="19"/>
                  </a:cubicBezTo>
                  <a:cubicBezTo>
                    <a:pt x="8787" y="19"/>
                    <a:pt x="8661" y="19"/>
                    <a:pt x="8562" y="18"/>
                  </a:cubicBezTo>
                  <a:cubicBezTo>
                    <a:pt x="8363" y="17"/>
                    <a:pt x="8051" y="16"/>
                    <a:pt x="7661" y="16"/>
                  </a:cubicBezTo>
                  <a:cubicBezTo>
                    <a:pt x="5325" y="16"/>
                    <a:pt x="219" y="37"/>
                    <a:pt x="187" y="37"/>
                  </a:cubicBezTo>
                  <a:cubicBezTo>
                    <a:pt x="0" y="37"/>
                    <a:pt x="37" y="299"/>
                    <a:pt x="37" y="299"/>
                  </a:cubicBezTo>
                  <a:lnTo>
                    <a:pt x="37" y="1300"/>
                  </a:lnTo>
                  <a:cubicBezTo>
                    <a:pt x="889" y="1319"/>
                    <a:pt x="3079" y="1319"/>
                    <a:pt x="4211" y="1319"/>
                  </a:cubicBezTo>
                  <a:lnTo>
                    <a:pt x="8665" y="1319"/>
                  </a:lnTo>
                  <a:cubicBezTo>
                    <a:pt x="9595" y="1319"/>
                    <a:pt x="12608" y="1323"/>
                    <a:pt x="14863" y="1323"/>
                  </a:cubicBezTo>
                  <a:cubicBezTo>
                    <a:pt x="15990" y="1323"/>
                    <a:pt x="16928" y="1322"/>
                    <a:pt x="17321" y="1319"/>
                  </a:cubicBezTo>
                  <a:cubicBezTo>
                    <a:pt x="17312" y="1047"/>
                    <a:pt x="17312" y="776"/>
                    <a:pt x="17303" y="495"/>
                  </a:cubicBezTo>
                  <a:cubicBezTo>
                    <a:pt x="17303" y="439"/>
                    <a:pt x="17275" y="83"/>
                    <a:pt x="17246" y="37"/>
                  </a:cubicBezTo>
                  <a:cubicBezTo>
                    <a:pt x="17232" y="9"/>
                    <a:pt x="16213" y="0"/>
                    <a:pt x="14868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466770" y="2503962"/>
              <a:ext cx="34540" cy="32622"/>
            </a:xfrm>
            <a:custGeom>
              <a:avLst/>
              <a:gdLst/>
              <a:ahLst/>
              <a:cxnLst/>
              <a:rect l="l" t="t" r="r" b="b"/>
              <a:pathLst>
                <a:path w="721" h="681" extrusionOk="0">
                  <a:moveTo>
                    <a:pt x="328" y="0"/>
                  </a:moveTo>
                  <a:cubicBezTo>
                    <a:pt x="291" y="0"/>
                    <a:pt x="272" y="0"/>
                    <a:pt x="244" y="9"/>
                  </a:cubicBezTo>
                  <a:cubicBezTo>
                    <a:pt x="206" y="19"/>
                    <a:pt x="178" y="47"/>
                    <a:pt x="141" y="66"/>
                  </a:cubicBezTo>
                  <a:lnTo>
                    <a:pt x="94" y="112"/>
                  </a:lnTo>
                  <a:cubicBezTo>
                    <a:pt x="66" y="140"/>
                    <a:pt x="47" y="187"/>
                    <a:pt x="38" y="206"/>
                  </a:cubicBezTo>
                  <a:cubicBezTo>
                    <a:pt x="0" y="309"/>
                    <a:pt x="0" y="421"/>
                    <a:pt x="57" y="515"/>
                  </a:cubicBezTo>
                  <a:cubicBezTo>
                    <a:pt x="85" y="562"/>
                    <a:pt x="113" y="608"/>
                    <a:pt x="178" y="627"/>
                  </a:cubicBezTo>
                  <a:cubicBezTo>
                    <a:pt x="233" y="662"/>
                    <a:pt x="296" y="680"/>
                    <a:pt x="360" y="680"/>
                  </a:cubicBezTo>
                  <a:cubicBezTo>
                    <a:pt x="482" y="680"/>
                    <a:pt x="603" y="616"/>
                    <a:pt x="665" y="487"/>
                  </a:cubicBezTo>
                  <a:cubicBezTo>
                    <a:pt x="721" y="346"/>
                    <a:pt x="702" y="197"/>
                    <a:pt x="609" y="103"/>
                  </a:cubicBezTo>
                  <a:cubicBezTo>
                    <a:pt x="543" y="47"/>
                    <a:pt x="487" y="9"/>
                    <a:pt x="412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5417906" y="2503962"/>
              <a:ext cx="34540" cy="32622"/>
            </a:xfrm>
            <a:custGeom>
              <a:avLst/>
              <a:gdLst/>
              <a:ahLst/>
              <a:cxnLst/>
              <a:rect l="l" t="t" r="r" b="b"/>
              <a:pathLst>
                <a:path w="721" h="681" extrusionOk="0">
                  <a:moveTo>
                    <a:pt x="328" y="0"/>
                  </a:moveTo>
                  <a:cubicBezTo>
                    <a:pt x="291" y="0"/>
                    <a:pt x="272" y="0"/>
                    <a:pt x="244" y="9"/>
                  </a:cubicBezTo>
                  <a:cubicBezTo>
                    <a:pt x="216" y="19"/>
                    <a:pt x="178" y="47"/>
                    <a:pt x="141" y="66"/>
                  </a:cubicBezTo>
                  <a:lnTo>
                    <a:pt x="94" y="112"/>
                  </a:lnTo>
                  <a:cubicBezTo>
                    <a:pt x="75" y="140"/>
                    <a:pt x="47" y="187"/>
                    <a:pt x="38" y="206"/>
                  </a:cubicBezTo>
                  <a:cubicBezTo>
                    <a:pt x="0" y="309"/>
                    <a:pt x="0" y="421"/>
                    <a:pt x="57" y="515"/>
                  </a:cubicBezTo>
                  <a:cubicBezTo>
                    <a:pt x="85" y="562"/>
                    <a:pt x="131" y="608"/>
                    <a:pt x="178" y="627"/>
                  </a:cubicBezTo>
                  <a:cubicBezTo>
                    <a:pt x="233" y="662"/>
                    <a:pt x="296" y="680"/>
                    <a:pt x="360" y="680"/>
                  </a:cubicBezTo>
                  <a:cubicBezTo>
                    <a:pt x="482" y="680"/>
                    <a:pt x="603" y="616"/>
                    <a:pt x="665" y="487"/>
                  </a:cubicBezTo>
                  <a:cubicBezTo>
                    <a:pt x="721" y="346"/>
                    <a:pt x="702" y="197"/>
                    <a:pt x="609" y="103"/>
                  </a:cubicBezTo>
                  <a:cubicBezTo>
                    <a:pt x="553" y="47"/>
                    <a:pt x="487" y="9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5369043" y="2503962"/>
              <a:ext cx="35019" cy="32622"/>
            </a:xfrm>
            <a:custGeom>
              <a:avLst/>
              <a:gdLst/>
              <a:ahLst/>
              <a:cxnLst/>
              <a:rect l="l" t="t" r="r" b="b"/>
              <a:pathLst>
                <a:path w="731" h="681" extrusionOk="0">
                  <a:moveTo>
                    <a:pt x="328" y="0"/>
                  </a:moveTo>
                  <a:cubicBezTo>
                    <a:pt x="291" y="0"/>
                    <a:pt x="272" y="0"/>
                    <a:pt x="244" y="9"/>
                  </a:cubicBezTo>
                  <a:cubicBezTo>
                    <a:pt x="216" y="19"/>
                    <a:pt x="178" y="47"/>
                    <a:pt x="141" y="66"/>
                  </a:cubicBezTo>
                  <a:lnTo>
                    <a:pt x="94" y="112"/>
                  </a:lnTo>
                  <a:cubicBezTo>
                    <a:pt x="75" y="140"/>
                    <a:pt x="47" y="187"/>
                    <a:pt x="38" y="206"/>
                  </a:cubicBezTo>
                  <a:cubicBezTo>
                    <a:pt x="0" y="309"/>
                    <a:pt x="0" y="421"/>
                    <a:pt x="66" y="515"/>
                  </a:cubicBezTo>
                  <a:cubicBezTo>
                    <a:pt x="94" y="562"/>
                    <a:pt x="131" y="608"/>
                    <a:pt x="178" y="627"/>
                  </a:cubicBezTo>
                  <a:cubicBezTo>
                    <a:pt x="233" y="662"/>
                    <a:pt x="296" y="680"/>
                    <a:pt x="360" y="680"/>
                  </a:cubicBezTo>
                  <a:cubicBezTo>
                    <a:pt x="482" y="680"/>
                    <a:pt x="603" y="616"/>
                    <a:pt x="665" y="487"/>
                  </a:cubicBezTo>
                  <a:cubicBezTo>
                    <a:pt x="730" y="346"/>
                    <a:pt x="702" y="197"/>
                    <a:pt x="609" y="103"/>
                  </a:cubicBezTo>
                  <a:cubicBezTo>
                    <a:pt x="553" y="47"/>
                    <a:pt x="496" y="9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5023409" y="2717080"/>
              <a:ext cx="162350" cy="142654"/>
            </a:xfrm>
            <a:custGeom>
              <a:avLst/>
              <a:gdLst/>
              <a:ahLst/>
              <a:cxnLst/>
              <a:rect l="l" t="t" r="r" b="b"/>
              <a:pathLst>
                <a:path w="3389" h="2978" extrusionOk="0">
                  <a:moveTo>
                    <a:pt x="1676" y="1"/>
                  </a:moveTo>
                  <a:cubicBezTo>
                    <a:pt x="1649" y="1"/>
                    <a:pt x="1623" y="7"/>
                    <a:pt x="1601" y="24"/>
                  </a:cubicBezTo>
                  <a:cubicBezTo>
                    <a:pt x="1610" y="267"/>
                    <a:pt x="1610" y="539"/>
                    <a:pt x="1610" y="773"/>
                  </a:cubicBezTo>
                  <a:cubicBezTo>
                    <a:pt x="1274" y="779"/>
                    <a:pt x="930" y="790"/>
                    <a:pt x="589" y="790"/>
                  </a:cubicBezTo>
                  <a:cubicBezTo>
                    <a:pt x="435" y="790"/>
                    <a:pt x="282" y="788"/>
                    <a:pt x="132" y="782"/>
                  </a:cubicBezTo>
                  <a:cubicBezTo>
                    <a:pt x="94" y="782"/>
                    <a:pt x="85" y="782"/>
                    <a:pt x="75" y="810"/>
                  </a:cubicBezTo>
                  <a:cubicBezTo>
                    <a:pt x="57" y="838"/>
                    <a:pt x="47" y="866"/>
                    <a:pt x="47" y="894"/>
                  </a:cubicBezTo>
                  <a:cubicBezTo>
                    <a:pt x="1" y="1287"/>
                    <a:pt x="1" y="1690"/>
                    <a:pt x="47" y="2083"/>
                  </a:cubicBezTo>
                  <a:cubicBezTo>
                    <a:pt x="57" y="2130"/>
                    <a:pt x="132" y="2130"/>
                    <a:pt x="178" y="2130"/>
                  </a:cubicBezTo>
                  <a:cubicBezTo>
                    <a:pt x="665" y="2130"/>
                    <a:pt x="1152" y="2120"/>
                    <a:pt x="1638" y="2083"/>
                  </a:cubicBezTo>
                  <a:cubicBezTo>
                    <a:pt x="1648" y="2354"/>
                    <a:pt x="1648" y="2588"/>
                    <a:pt x="1676" y="2869"/>
                  </a:cubicBezTo>
                  <a:cubicBezTo>
                    <a:pt x="1684" y="2909"/>
                    <a:pt x="1734" y="2977"/>
                    <a:pt x="1771" y="2977"/>
                  </a:cubicBezTo>
                  <a:cubicBezTo>
                    <a:pt x="1777" y="2977"/>
                    <a:pt x="1783" y="2976"/>
                    <a:pt x="1788" y="2972"/>
                  </a:cubicBezTo>
                  <a:cubicBezTo>
                    <a:pt x="2144" y="2682"/>
                    <a:pt x="2471" y="2364"/>
                    <a:pt x="2677" y="2176"/>
                  </a:cubicBezTo>
                  <a:cubicBezTo>
                    <a:pt x="2799" y="2074"/>
                    <a:pt x="3098" y="1821"/>
                    <a:pt x="3201" y="1699"/>
                  </a:cubicBezTo>
                  <a:cubicBezTo>
                    <a:pt x="3313" y="1587"/>
                    <a:pt x="3388" y="1437"/>
                    <a:pt x="3285" y="1325"/>
                  </a:cubicBezTo>
                  <a:cubicBezTo>
                    <a:pt x="2892" y="857"/>
                    <a:pt x="2377" y="483"/>
                    <a:pt x="1863" y="71"/>
                  </a:cubicBezTo>
                  <a:cubicBezTo>
                    <a:pt x="1810" y="38"/>
                    <a:pt x="1739" y="1"/>
                    <a:pt x="1676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4760267" y="2628508"/>
              <a:ext cx="215668" cy="307103"/>
            </a:xfrm>
            <a:custGeom>
              <a:avLst/>
              <a:gdLst/>
              <a:ahLst/>
              <a:cxnLst/>
              <a:rect l="l" t="t" r="r" b="b"/>
              <a:pathLst>
                <a:path w="4502" h="6411" extrusionOk="0">
                  <a:moveTo>
                    <a:pt x="2017" y="0"/>
                  </a:moveTo>
                  <a:cubicBezTo>
                    <a:pt x="1368" y="0"/>
                    <a:pt x="155" y="35"/>
                    <a:pt x="113" y="76"/>
                  </a:cubicBezTo>
                  <a:cubicBezTo>
                    <a:pt x="66" y="123"/>
                    <a:pt x="47" y="189"/>
                    <a:pt x="47" y="264"/>
                  </a:cubicBezTo>
                  <a:cubicBezTo>
                    <a:pt x="75" y="2247"/>
                    <a:pt x="1" y="3698"/>
                    <a:pt x="47" y="6215"/>
                  </a:cubicBezTo>
                  <a:cubicBezTo>
                    <a:pt x="47" y="6309"/>
                    <a:pt x="103" y="6393"/>
                    <a:pt x="197" y="6393"/>
                  </a:cubicBezTo>
                  <a:cubicBezTo>
                    <a:pt x="885" y="6402"/>
                    <a:pt x="1499" y="6411"/>
                    <a:pt x="2090" y="6411"/>
                  </a:cubicBezTo>
                  <a:cubicBezTo>
                    <a:pt x="2753" y="6411"/>
                    <a:pt x="3389" y="6400"/>
                    <a:pt x="4071" y="6365"/>
                  </a:cubicBezTo>
                  <a:cubicBezTo>
                    <a:pt x="4092" y="6365"/>
                    <a:pt x="4163" y="6369"/>
                    <a:pt x="4238" y="6369"/>
                  </a:cubicBezTo>
                  <a:cubicBezTo>
                    <a:pt x="4332" y="6369"/>
                    <a:pt x="4434" y="6363"/>
                    <a:pt x="4455" y="6337"/>
                  </a:cubicBezTo>
                  <a:cubicBezTo>
                    <a:pt x="4474" y="6290"/>
                    <a:pt x="4502" y="6243"/>
                    <a:pt x="4502" y="6178"/>
                  </a:cubicBezTo>
                  <a:cubicBezTo>
                    <a:pt x="4502" y="5382"/>
                    <a:pt x="4474" y="4418"/>
                    <a:pt x="4474" y="3539"/>
                  </a:cubicBezTo>
                  <a:cubicBezTo>
                    <a:pt x="4455" y="2734"/>
                    <a:pt x="4474" y="1873"/>
                    <a:pt x="4446" y="1078"/>
                  </a:cubicBezTo>
                  <a:cubicBezTo>
                    <a:pt x="3978" y="722"/>
                    <a:pt x="3491" y="357"/>
                    <a:pt x="3014" y="2"/>
                  </a:cubicBezTo>
                  <a:lnTo>
                    <a:pt x="2218" y="2"/>
                  </a:lnTo>
                  <a:cubicBezTo>
                    <a:pt x="2161" y="1"/>
                    <a:pt x="2093" y="0"/>
                    <a:pt x="2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904604" y="2629466"/>
              <a:ext cx="69989" cy="75925"/>
            </a:xfrm>
            <a:custGeom>
              <a:avLst/>
              <a:gdLst/>
              <a:ahLst/>
              <a:cxnLst/>
              <a:rect l="l" t="t" r="r" b="b"/>
              <a:pathLst>
                <a:path w="1461" h="1585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524"/>
                    <a:pt x="132" y="1039"/>
                    <a:pt x="235" y="1554"/>
                  </a:cubicBezTo>
                  <a:cubicBezTo>
                    <a:pt x="262" y="1576"/>
                    <a:pt x="290" y="1585"/>
                    <a:pt x="319" y="1585"/>
                  </a:cubicBezTo>
                  <a:cubicBezTo>
                    <a:pt x="340" y="1585"/>
                    <a:pt x="361" y="1580"/>
                    <a:pt x="384" y="1572"/>
                  </a:cubicBezTo>
                  <a:cubicBezTo>
                    <a:pt x="450" y="1563"/>
                    <a:pt x="506" y="1526"/>
                    <a:pt x="553" y="1507"/>
                  </a:cubicBezTo>
                  <a:cubicBezTo>
                    <a:pt x="843" y="1338"/>
                    <a:pt x="1133" y="1198"/>
                    <a:pt x="1442" y="1058"/>
                  </a:cubicBezTo>
                  <a:cubicBezTo>
                    <a:pt x="1461" y="1048"/>
                    <a:pt x="1442" y="1011"/>
                    <a:pt x="1404" y="992"/>
                  </a:cubicBezTo>
                  <a:cubicBezTo>
                    <a:pt x="1039" y="665"/>
                    <a:pt x="656" y="356"/>
                    <a:pt x="244" y="94"/>
                  </a:cubicBezTo>
                  <a:cubicBezTo>
                    <a:pt x="179" y="47"/>
                    <a:pt x="85" y="19"/>
                    <a:pt x="1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4783117" y="2733894"/>
              <a:ext cx="168626" cy="22754"/>
            </a:xfrm>
            <a:custGeom>
              <a:avLst/>
              <a:gdLst/>
              <a:ahLst/>
              <a:cxnLst/>
              <a:rect l="l" t="t" r="r" b="b"/>
              <a:pathLst>
                <a:path w="3520" h="475" extrusionOk="0">
                  <a:moveTo>
                    <a:pt x="3510" y="1"/>
                  </a:moveTo>
                  <a:cubicBezTo>
                    <a:pt x="3240" y="18"/>
                    <a:pt x="2759" y="21"/>
                    <a:pt x="2358" y="21"/>
                  </a:cubicBezTo>
                  <a:cubicBezTo>
                    <a:pt x="2091" y="21"/>
                    <a:pt x="1859" y="19"/>
                    <a:pt x="1751" y="19"/>
                  </a:cubicBezTo>
                  <a:lnTo>
                    <a:pt x="10" y="19"/>
                  </a:lnTo>
                  <a:cubicBezTo>
                    <a:pt x="1" y="47"/>
                    <a:pt x="1" y="113"/>
                    <a:pt x="1" y="113"/>
                  </a:cubicBezTo>
                  <a:lnTo>
                    <a:pt x="1" y="469"/>
                  </a:lnTo>
                  <a:lnTo>
                    <a:pt x="1751" y="469"/>
                  </a:lnTo>
                  <a:cubicBezTo>
                    <a:pt x="1906" y="469"/>
                    <a:pt x="2327" y="475"/>
                    <a:pt x="2736" y="475"/>
                  </a:cubicBezTo>
                  <a:cubicBezTo>
                    <a:pt x="3043" y="475"/>
                    <a:pt x="3343" y="471"/>
                    <a:pt x="3519" y="459"/>
                  </a:cubicBezTo>
                  <a:lnTo>
                    <a:pt x="3519" y="197"/>
                  </a:lnTo>
                  <a:cubicBezTo>
                    <a:pt x="3519" y="188"/>
                    <a:pt x="3510" y="66"/>
                    <a:pt x="3510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4783117" y="2777820"/>
              <a:ext cx="168626" cy="22562"/>
            </a:xfrm>
            <a:custGeom>
              <a:avLst/>
              <a:gdLst/>
              <a:ahLst/>
              <a:cxnLst/>
              <a:rect l="l" t="t" r="r" b="b"/>
              <a:pathLst>
                <a:path w="3520" h="471" extrusionOk="0">
                  <a:moveTo>
                    <a:pt x="3510" y="1"/>
                  </a:moveTo>
                  <a:cubicBezTo>
                    <a:pt x="3285" y="10"/>
                    <a:pt x="2913" y="12"/>
                    <a:pt x="2564" y="12"/>
                  </a:cubicBezTo>
                  <a:cubicBezTo>
                    <a:pt x="2214" y="12"/>
                    <a:pt x="1886" y="10"/>
                    <a:pt x="1751" y="10"/>
                  </a:cubicBezTo>
                  <a:lnTo>
                    <a:pt x="10" y="10"/>
                  </a:lnTo>
                  <a:cubicBezTo>
                    <a:pt x="1" y="48"/>
                    <a:pt x="1" y="104"/>
                    <a:pt x="1" y="104"/>
                  </a:cubicBezTo>
                  <a:lnTo>
                    <a:pt x="1" y="469"/>
                  </a:lnTo>
                  <a:lnTo>
                    <a:pt x="1751" y="469"/>
                  </a:lnTo>
                  <a:cubicBezTo>
                    <a:pt x="1886" y="469"/>
                    <a:pt x="2226" y="471"/>
                    <a:pt x="2582" y="471"/>
                  </a:cubicBezTo>
                  <a:cubicBezTo>
                    <a:pt x="2939" y="471"/>
                    <a:pt x="3313" y="469"/>
                    <a:pt x="3519" y="459"/>
                  </a:cubicBezTo>
                  <a:lnTo>
                    <a:pt x="3519" y="197"/>
                  </a:lnTo>
                  <a:cubicBezTo>
                    <a:pt x="3519" y="188"/>
                    <a:pt x="3510" y="57"/>
                    <a:pt x="3510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4783117" y="2821316"/>
              <a:ext cx="168626" cy="22754"/>
            </a:xfrm>
            <a:custGeom>
              <a:avLst/>
              <a:gdLst/>
              <a:ahLst/>
              <a:cxnLst/>
              <a:rect l="l" t="t" r="r" b="b"/>
              <a:pathLst>
                <a:path w="3520" h="475" extrusionOk="0">
                  <a:moveTo>
                    <a:pt x="3510" y="0"/>
                  </a:moveTo>
                  <a:cubicBezTo>
                    <a:pt x="3240" y="17"/>
                    <a:pt x="2759" y="21"/>
                    <a:pt x="2358" y="21"/>
                  </a:cubicBezTo>
                  <a:cubicBezTo>
                    <a:pt x="2091" y="21"/>
                    <a:pt x="1859" y="19"/>
                    <a:pt x="1751" y="19"/>
                  </a:cubicBezTo>
                  <a:lnTo>
                    <a:pt x="10" y="19"/>
                  </a:lnTo>
                  <a:cubicBezTo>
                    <a:pt x="1" y="47"/>
                    <a:pt x="1" y="113"/>
                    <a:pt x="1" y="113"/>
                  </a:cubicBezTo>
                  <a:lnTo>
                    <a:pt x="1" y="468"/>
                  </a:lnTo>
                  <a:lnTo>
                    <a:pt x="1751" y="468"/>
                  </a:lnTo>
                  <a:cubicBezTo>
                    <a:pt x="1906" y="468"/>
                    <a:pt x="2327" y="474"/>
                    <a:pt x="2736" y="474"/>
                  </a:cubicBezTo>
                  <a:cubicBezTo>
                    <a:pt x="3043" y="474"/>
                    <a:pt x="3343" y="471"/>
                    <a:pt x="3519" y="459"/>
                  </a:cubicBezTo>
                  <a:lnTo>
                    <a:pt x="3519" y="197"/>
                  </a:lnTo>
                  <a:cubicBezTo>
                    <a:pt x="3519" y="178"/>
                    <a:pt x="3510" y="47"/>
                    <a:pt x="3510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4783117" y="2865242"/>
              <a:ext cx="121104" cy="22514"/>
            </a:xfrm>
            <a:custGeom>
              <a:avLst/>
              <a:gdLst/>
              <a:ahLst/>
              <a:cxnLst/>
              <a:rect l="l" t="t" r="r" b="b"/>
              <a:pathLst>
                <a:path w="2528" h="470" extrusionOk="0">
                  <a:moveTo>
                    <a:pt x="2518" y="1"/>
                  </a:moveTo>
                  <a:cubicBezTo>
                    <a:pt x="2359" y="10"/>
                    <a:pt x="2092" y="12"/>
                    <a:pt x="1842" y="12"/>
                  </a:cubicBezTo>
                  <a:cubicBezTo>
                    <a:pt x="1592" y="12"/>
                    <a:pt x="1358" y="10"/>
                    <a:pt x="1264" y="10"/>
                  </a:cubicBezTo>
                  <a:lnTo>
                    <a:pt x="10" y="10"/>
                  </a:lnTo>
                  <a:cubicBezTo>
                    <a:pt x="1" y="47"/>
                    <a:pt x="10" y="103"/>
                    <a:pt x="1" y="103"/>
                  </a:cubicBezTo>
                  <a:lnTo>
                    <a:pt x="1" y="468"/>
                  </a:lnTo>
                  <a:lnTo>
                    <a:pt x="1264" y="468"/>
                  </a:lnTo>
                  <a:cubicBezTo>
                    <a:pt x="1343" y="468"/>
                    <a:pt x="1514" y="470"/>
                    <a:pt x="1710" y="470"/>
                  </a:cubicBezTo>
                  <a:cubicBezTo>
                    <a:pt x="2004" y="470"/>
                    <a:pt x="2353" y="467"/>
                    <a:pt x="2527" y="450"/>
                  </a:cubicBezTo>
                  <a:lnTo>
                    <a:pt x="2527" y="197"/>
                  </a:lnTo>
                  <a:cubicBezTo>
                    <a:pt x="2518" y="178"/>
                    <a:pt x="2518" y="47"/>
                    <a:pt x="2518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5563586" y="2378409"/>
              <a:ext cx="163691" cy="394142"/>
            </a:xfrm>
            <a:custGeom>
              <a:avLst/>
              <a:gdLst/>
              <a:ahLst/>
              <a:cxnLst/>
              <a:rect l="l" t="t" r="r" b="b"/>
              <a:pathLst>
                <a:path w="3417" h="8228" extrusionOk="0">
                  <a:moveTo>
                    <a:pt x="3277" y="1"/>
                  </a:moveTo>
                  <a:cubicBezTo>
                    <a:pt x="3250" y="1"/>
                    <a:pt x="3224" y="20"/>
                    <a:pt x="3229" y="57"/>
                  </a:cubicBezTo>
                  <a:cubicBezTo>
                    <a:pt x="3257" y="1124"/>
                    <a:pt x="3276" y="3819"/>
                    <a:pt x="3285" y="4895"/>
                  </a:cubicBezTo>
                  <a:cubicBezTo>
                    <a:pt x="3304" y="5962"/>
                    <a:pt x="3276" y="7029"/>
                    <a:pt x="3276" y="8095"/>
                  </a:cubicBezTo>
                  <a:cubicBezTo>
                    <a:pt x="3220" y="8079"/>
                    <a:pt x="3157" y="8075"/>
                    <a:pt x="3093" y="8075"/>
                  </a:cubicBezTo>
                  <a:cubicBezTo>
                    <a:pt x="3051" y="8075"/>
                    <a:pt x="3008" y="8077"/>
                    <a:pt x="2967" y="8077"/>
                  </a:cubicBezTo>
                  <a:lnTo>
                    <a:pt x="2565" y="8077"/>
                  </a:lnTo>
                  <a:cubicBezTo>
                    <a:pt x="2284" y="8077"/>
                    <a:pt x="2003" y="8077"/>
                    <a:pt x="1723" y="8095"/>
                  </a:cubicBezTo>
                  <a:cubicBezTo>
                    <a:pt x="1442" y="8095"/>
                    <a:pt x="1161" y="8095"/>
                    <a:pt x="880" y="8105"/>
                  </a:cubicBezTo>
                  <a:cubicBezTo>
                    <a:pt x="772" y="8105"/>
                    <a:pt x="660" y="8103"/>
                    <a:pt x="548" y="8103"/>
                  </a:cubicBezTo>
                  <a:cubicBezTo>
                    <a:pt x="380" y="8103"/>
                    <a:pt x="210" y="8107"/>
                    <a:pt x="48" y="8124"/>
                  </a:cubicBezTo>
                  <a:cubicBezTo>
                    <a:pt x="1" y="8142"/>
                    <a:pt x="1" y="8208"/>
                    <a:pt x="48" y="8208"/>
                  </a:cubicBezTo>
                  <a:cubicBezTo>
                    <a:pt x="156" y="8223"/>
                    <a:pt x="268" y="8227"/>
                    <a:pt x="380" y="8227"/>
                  </a:cubicBezTo>
                  <a:cubicBezTo>
                    <a:pt x="548" y="8227"/>
                    <a:pt x="718" y="8217"/>
                    <a:pt x="880" y="8217"/>
                  </a:cubicBezTo>
                  <a:cubicBezTo>
                    <a:pt x="1161" y="8217"/>
                    <a:pt x="1442" y="8208"/>
                    <a:pt x="1723" y="8208"/>
                  </a:cubicBezTo>
                  <a:cubicBezTo>
                    <a:pt x="2003" y="8208"/>
                    <a:pt x="2284" y="8198"/>
                    <a:pt x="2565" y="8198"/>
                  </a:cubicBezTo>
                  <a:lnTo>
                    <a:pt x="2967" y="8198"/>
                  </a:lnTo>
                  <a:cubicBezTo>
                    <a:pt x="3016" y="8198"/>
                    <a:pt x="3067" y="8201"/>
                    <a:pt x="3119" y="8201"/>
                  </a:cubicBezTo>
                  <a:cubicBezTo>
                    <a:pt x="3195" y="8201"/>
                    <a:pt x="3270" y="8195"/>
                    <a:pt x="3332" y="8161"/>
                  </a:cubicBezTo>
                  <a:cubicBezTo>
                    <a:pt x="3351" y="8161"/>
                    <a:pt x="3351" y="8152"/>
                    <a:pt x="3351" y="8142"/>
                  </a:cubicBezTo>
                  <a:cubicBezTo>
                    <a:pt x="3360" y="8124"/>
                    <a:pt x="3379" y="8114"/>
                    <a:pt x="3379" y="8095"/>
                  </a:cubicBezTo>
                  <a:cubicBezTo>
                    <a:pt x="3416" y="7038"/>
                    <a:pt x="3416" y="5962"/>
                    <a:pt x="3407" y="4895"/>
                  </a:cubicBezTo>
                  <a:cubicBezTo>
                    <a:pt x="3398" y="3838"/>
                    <a:pt x="3370" y="1124"/>
                    <a:pt x="3332" y="57"/>
                  </a:cubicBezTo>
                  <a:cubicBezTo>
                    <a:pt x="3332" y="20"/>
                    <a:pt x="3304" y="1"/>
                    <a:pt x="3277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5707061" y="2366769"/>
              <a:ext cx="28743" cy="26825"/>
            </a:xfrm>
            <a:custGeom>
              <a:avLst/>
              <a:gdLst/>
              <a:ahLst/>
              <a:cxnLst/>
              <a:rect l="l" t="t" r="r" b="b"/>
              <a:pathLst>
                <a:path w="600" h="560" extrusionOk="0">
                  <a:moveTo>
                    <a:pt x="290" y="1"/>
                  </a:moveTo>
                  <a:cubicBezTo>
                    <a:pt x="199" y="1"/>
                    <a:pt x="109" y="37"/>
                    <a:pt x="56" y="113"/>
                  </a:cubicBezTo>
                  <a:cubicBezTo>
                    <a:pt x="10" y="178"/>
                    <a:pt x="0" y="263"/>
                    <a:pt x="28" y="347"/>
                  </a:cubicBezTo>
                  <a:cubicBezTo>
                    <a:pt x="38" y="366"/>
                    <a:pt x="38" y="394"/>
                    <a:pt x="47" y="403"/>
                  </a:cubicBezTo>
                  <a:cubicBezTo>
                    <a:pt x="56" y="440"/>
                    <a:pt x="84" y="478"/>
                    <a:pt x="122" y="497"/>
                  </a:cubicBezTo>
                  <a:cubicBezTo>
                    <a:pt x="172" y="539"/>
                    <a:pt x="236" y="559"/>
                    <a:pt x="300" y="559"/>
                  </a:cubicBezTo>
                  <a:cubicBezTo>
                    <a:pt x="391" y="559"/>
                    <a:pt x="480" y="518"/>
                    <a:pt x="524" y="440"/>
                  </a:cubicBezTo>
                  <a:cubicBezTo>
                    <a:pt x="599" y="309"/>
                    <a:pt x="590" y="122"/>
                    <a:pt x="449" y="38"/>
                  </a:cubicBezTo>
                  <a:cubicBezTo>
                    <a:pt x="400" y="14"/>
                    <a:pt x="345" y="1"/>
                    <a:pt x="290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550124" y="2756312"/>
              <a:ext cx="29222" cy="26682"/>
            </a:xfrm>
            <a:custGeom>
              <a:avLst/>
              <a:gdLst/>
              <a:ahLst/>
              <a:cxnLst/>
              <a:rect l="l" t="t" r="r" b="b"/>
              <a:pathLst>
                <a:path w="610" h="557" extrusionOk="0">
                  <a:moveTo>
                    <a:pt x="291" y="1"/>
                  </a:moveTo>
                  <a:cubicBezTo>
                    <a:pt x="199" y="1"/>
                    <a:pt x="110" y="37"/>
                    <a:pt x="57" y="113"/>
                  </a:cubicBezTo>
                  <a:cubicBezTo>
                    <a:pt x="10" y="178"/>
                    <a:pt x="1" y="263"/>
                    <a:pt x="29" y="347"/>
                  </a:cubicBezTo>
                  <a:cubicBezTo>
                    <a:pt x="38" y="366"/>
                    <a:pt x="38" y="394"/>
                    <a:pt x="48" y="403"/>
                  </a:cubicBezTo>
                  <a:cubicBezTo>
                    <a:pt x="57" y="440"/>
                    <a:pt x="85" y="468"/>
                    <a:pt x="123" y="497"/>
                  </a:cubicBezTo>
                  <a:cubicBezTo>
                    <a:pt x="171" y="538"/>
                    <a:pt x="233" y="556"/>
                    <a:pt x="295" y="556"/>
                  </a:cubicBezTo>
                  <a:cubicBezTo>
                    <a:pt x="388" y="556"/>
                    <a:pt x="480" y="514"/>
                    <a:pt x="525" y="440"/>
                  </a:cubicBezTo>
                  <a:cubicBezTo>
                    <a:pt x="609" y="309"/>
                    <a:pt x="591" y="122"/>
                    <a:pt x="450" y="38"/>
                  </a:cubicBezTo>
                  <a:cubicBezTo>
                    <a:pt x="401" y="14"/>
                    <a:pt x="346" y="1"/>
                    <a:pt x="291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391350" y="2756312"/>
              <a:ext cx="282017" cy="26682"/>
            </a:xfrm>
            <a:custGeom>
              <a:avLst/>
              <a:gdLst/>
              <a:ahLst/>
              <a:cxnLst/>
              <a:rect l="l" t="t" r="r" b="b"/>
              <a:pathLst>
                <a:path w="5887" h="557" extrusionOk="0">
                  <a:moveTo>
                    <a:pt x="290" y="1"/>
                  </a:moveTo>
                  <a:cubicBezTo>
                    <a:pt x="199" y="1"/>
                    <a:pt x="109" y="37"/>
                    <a:pt x="56" y="113"/>
                  </a:cubicBezTo>
                  <a:cubicBezTo>
                    <a:pt x="9" y="178"/>
                    <a:pt x="0" y="263"/>
                    <a:pt x="19" y="347"/>
                  </a:cubicBezTo>
                  <a:cubicBezTo>
                    <a:pt x="38" y="366"/>
                    <a:pt x="38" y="394"/>
                    <a:pt x="47" y="403"/>
                  </a:cubicBezTo>
                  <a:cubicBezTo>
                    <a:pt x="56" y="440"/>
                    <a:pt x="84" y="468"/>
                    <a:pt x="122" y="497"/>
                  </a:cubicBezTo>
                  <a:cubicBezTo>
                    <a:pt x="170" y="538"/>
                    <a:pt x="232" y="556"/>
                    <a:pt x="294" y="556"/>
                  </a:cubicBezTo>
                  <a:cubicBezTo>
                    <a:pt x="387" y="556"/>
                    <a:pt x="479" y="514"/>
                    <a:pt x="524" y="440"/>
                  </a:cubicBezTo>
                  <a:cubicBezTo>
                    <a:pt x="552" y="403"/>
                    <a:pt x="562" y="366"/>
                    <a:pt x="562" y="319"/>
                  </a:cubicBezTo>
                  <a:cubicBezTo>
                    <a:pt x="611" y="322"/>
                    <a:pt x="662" y="323"/>
                    <a:pt x="713" y="323"/>
                  </a:cubicBezTo>
                  <a:cubicBezTo>
                    <a:pt x="815" y="323"/>
                    <a:pt x="917" y="319"/>
                    <a:pt x="1011" y="319"/>
                  </a:cubicBezTo>
                  <a:lnTo>
                    <a:pt x="2723" y="319"/>
                  </a:lnTo>
                  <a:cubicBezTo>
                    <a:pt x="3144" y="319"/>
                    <a:pt x="4857" y="319"/>
                    <a:pt x="5278" y="328"/>
                  </a:cubicBezTo>
                  <a:lnTo>
                    <a:pt x="5278" y="347"/>
                  </a:lnTo>
                  <a:cubicBezTo>
                    <a:pt x="5287" y="366"/>
                    <a:pt x="5287" y="394"/>
                    <a:pt x="5297" y="403"/>
                  </a:cubicBezTo>
                  <a:cubicBezTo>
                    <a:pt x="5315" y="440"/>
                    <a:pt x="5334" y="468"/>
                    <a:pt x="5371" y="497"/>
                  </a:cubicBezTo>
                  <a:cubicBezTo>
                    <a:pt x="5424" y="538"/>
                    <a:pt x="5486" y="556"/>
                    <a:pt x="5548" y="556"/>
                  </a:cubicBezTo>
                  <a:cubicBezTo>
                    <a:pt x="5641" y="556"/>
                    <a:pt x="5733" y="514"/>
                    <a:pt x="5783" y="440"/>
                  </a:cubicBezTo>
                  <a:cubicBezTo>
                    <a:pt x="5886" y="309"/>
                    <a:pt x="5858" y="122"/>
                    <a:pt x="5718" y="38"/>
                  </a:cubicBezTo>
                  <a:cubicBezTo>
                    <a:pt x="5672" y="14"/>
                    <a:pt x="5619" y="1"/>
                    <a:pt x="5566" y="1"/>
                  </a:cubicBezTo>
                  <a:cubicBezTo>
                    <a:pt x="5476" y="1"/>
                    <a:pt x="5387" y="37"/>
                    <a:pt x="5334" y="113"/>
                  </a:cubicBezTo>
                  <a:cubicBezTo>
                    <a:pt x="5315" y="141"/>
                    <a:pt x="5297" y="188"/>
                    <a:pt x="5287" y="235"/>
                  </a:cubicBezTo>
                  <a:cubicBezTo>
                    <a:pt x="4866" y="235"/>
                    <a:pt x="3163" y="225"/>
                    <a:pt x="2742" y="225"/>
                  </a:cubicBezTo>
                  <a:lnTo>
                    <a:pt x="1039" y="225"/>
                  </a:lnTo>
                  <a:cubicBezTo>
                    <a:pt x="889" y="225"/>
                    <a:pt x="730" y="216"/>
                    <a:pt x="562" y="216"/>
                  </a:cubicBezTo>
                  <a:cubicBezTo>
                    <a:pt x="552" y="141"/>
                    <a:pt x="515" y="75"/>
                    <a:pt x="449" y="38"/>
                  </a:cubicBezTo>
                  <a:cubicBezTo>
                    <a:pt x="400" y="14"/>
                    <a:pt x="345" y="1"/>
                    <a:pt x="290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" name="Google Shape;318;p31"/>
            <p:cNvGrpSpPr/>
            <p:nvPr/>
          </p:nvGrpSpPr>
          <p:grpSpPr>
            <a:xfrm>
              <a:off x="4558346" y="1381206"/>
              <a:ext cx="1030553" cy="880244"/>
              <a:chOff x="7571207" y="2066322"/>
              <a:chExt cx="660188" cy="563861"/>
            </a:xfrm>
          </p:grpSpPr>
          <p:sp>
            <p:nvSpPr>
              <p:cNvPr id="319" name="Google Shape;319;p31"/>
              <p:cNvSpPr/>
              <p:nvPr/>
            </p:nvSpPr>
            <p:spPr>
              <a:xfrm>
                <a:off x="7571207" y="2066322"/>
                <a:ext cx="660188" cy="563861"/>
              </a:xfrm>
              <a:custGeom>
                <a:avLst/>
                <a:gdLst/>
                <a:ahLst/>
                <a:cxnLst/>
                <a:rect l="l" t="t" r="r" b="b"/>
                <a:pathLst>
                  <a:path w="9508" h="8121" extrusionOk="0">
                    <a:moveTo>
                      <a:pt x="4438" y="1"/>
                    </a:moveTo>
                    <a:cubicBezTo>
                      <a:pt x="3207" y="1"/>
                      <a:pt x="1976" y="49"/>
                      <a:pt x="749" y="143"/>
                    </a:cubicBezTo>
                    <a:cubicBezTo>
                      <a:pt x="609" y="152"/>
                      <a:pt x="468" y="171"/>
                      <a:pt x="337" y="237"/>
                    </a:cubicBezTo>
                    <a:cubicBezTo>
                      <a:pt x="206" y="311"/>
                      <a:pt x="150" y="470"/>
                      <a:pt x="141" y="611"/>
                    </a:cubicBezTo>
                    <a:cubicBezTo>
                      <a:pt x="131" y="2351"/>
                      <a:pt x="113" y="4083"/>
                      <a:pt x="103" y="5833"/>
                    </a:cubicBezTo>
                    <a:cubicBezTo>
                      <a:pt x="111" y="6087"/>
                      <a:pt x="593" y="6116"/>
                      <a:pt x="1059" y="6116"/>
                    </a:cubicBezTo>
                    <a:cubicBezTo>
                      <a:pt x="1192" y="6116"/>
                      <a:pt x="1323" y="6113"/>
                      <a:pt x="1442" y="6113"/>
                    </a:cubicBezTo>
                    <a:cubicBezTo>
                      <a:pt x="1357" y="6188"/>
                      <a:pt x="1273" y="6300"/>
                      <a:pt x="1189" y="6394"/>
                    </a:cubicBezTo>
                    <a:cubicBezTo>
                      <a:pt x="1067" y="6534"/>
                      <a:pt x="0" y="8106"/>
                      <a:pt x="0" y="8106"/>
                    </a:cubicBezTo>
                    <a:cubicBezTo>
                      <a:pt x="40" y="8116"/>
                      <a:pt x="79" y="8120"/>
                      <a:pt x="118" y="8120"/>
                    </a:cubicBezTo>
                    <a:cubicBezTo>
                      <a:pt x="347" y="8120"/>
                      <a:pt x="567" y="7970"/>
                      <a:pt x="758" y="7826"/>
                    </a:cubicBezTo>
                    <a:cubicBezTo>
                      <a:pt x="1311" y="7433"/>
                      <a:pt x="1872" y="7021"/>
                      <a:pt x="2424" y="6609"/>
                    </a:cubicBezTo>
                    <a:cubicBezTo>
                      <a:pt x="2611" y="6469"/>
                      <a:pt x="2808" y="6319"/>
                      <a:pt x="2948" y="6132"/>
                    </a:cubicBezTo>
                    <a:lnTo>
                      <a:pt x="8984" y="6235"/>
                    </a:lnTo>
                    <a:cubicBezTo>
                      <a:pt x="9124" y="6235"/>
                      <a:pt x="9265" y="6235"/>
                      <a:pt x="9377" y="6160"/>
                    </a:cubicBezTo>
                    <a:cubicBezTo>
                      <a:pt x="9499" y="6085"/>
                      <a:pt x="9508" y="2539"/>
                      <a:pt x="9461" y="901"/>
                    </a:cubicBezTo>
                    <a:cubicBezTo>
                      <a:pt x="9452" y="639"/>
                      <a:pt x="9414" y="274"/>
                      <a:pt x="9162" y="237"/>
                    </a:cubicBezTo>
                    <a:cubicBezTo>
                      <a:pt x="7591" y="79"/>
                      <a:pt x="6014" y="1"/>
                      <a:pt x="4438" y="1"/>
                    </a:cubicBezTo>
                    <a:close/>
                  </a:path>
                </a:pathLst>
              </a:custGeom>
              <a:solidFill>
                <a:srgbClr val="EB9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1"/>
              <p:cNvSpPr/>
              <p:nvPr/>
            </p:nvSpPr>
            <p:spPr>
              <a:xfrm>
                <a:off x="7688136" y="2146933"/>
                <a:ext cx="149563" cy="19573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819" extrusionOk="0">
                    <a:moveTo>
                      <a:pt x="1034" y="1"/>
                    </a:moveTo>
                    <a:cubicBezTo>
                      <a:pt x="1017" y="1"/>
                      <a:pt x="1000" y="1"/>
                      <a:pt x="983" y="2"/>
                    </a:cubicBezTo>
                    <a:cubicBezTo>
                      <a:pt x="469" y="39"/>
                      <a:pt x="10" y="489"/>
                      <a:pt x="1" y="1003"/>
                    </a:cubicBezTo>
                    <a:cubicBezTo>
                      <a:pt x="94" y="999"/>
                      <a:pt x="193" y="999"/>
                      <a:pt x="291" y="999"/>
                    </a:cubicBezTo>
                    <a:cubicBezTo>
                      <a:pt x="389" y="999"/>
                      <a:pt x="487" y="999"/>
                      <a:pt x="581" y="994"/>
                    </a:cubicBezTo>
                    <a:cubicBezTo>
                      <a:pt x="600" y="816"/>
                      <a:pt x="675" y="648"/>
                      <a:pt x="843" y="563"/>
                    </a:cubicBezTo>
                    <a:cubicBezTo>
                      <a:pt x="916" y="525"/>
                      <a:pt x="1000" y="506"/>
                      <a:pt x="1082" y="506"/>
                    </a:cubicBezTo>
                    <a:cubicBezTo>
                      <a:pt x="1178" y="506"/>
                      <a:pt x="1273" y="532"/>
                      <a:pt x="1348" y="582"/>
                    </a:cubicBezTo>
                    <a:cubicBezTo>
                      <a:pt x="1498" y="694"/>
                      <a:pt x="1582" y="882"/>
                      <a:pt x="1545" y="1050"/>
                    </a:cubicBezTo>
                    <a:cubicBezTo>
                      <a:pt x="1517" y="1218"/>
                      <a:pt x="1395" y="1368"/>
                      <a:pt x="1236" y="1452"/>
                    </a:cubicBezTo>
                    <a:cubicBezTo>
                      <a:pt x="1096" y="1518"/>
                      <a:pt x="899" y="1555"/>
                      <a:pt x="721" y="1565"/>
                    </a:cubicBezTo>
                    <a:cubicBezTo>
                      <a:pt x="693" y="1976"/>
                      <a:pt x="693" y="2398"/>
                      <a:pt x="712" y="2809"/>
                    </a:cubicBezTo>
                    <a:cubicBezTo>
                      <a:pt x="862" y="2809"/>
                      <a:pt x="1021" y="2809"/>
                      <a:pt x="1171" y="2819"/>
                    </a:cubicBezTo>
                    <a:cubicBezTo>
                      <a:pt x="1189" y="2575"/>
                      <a:pt x="1255" y="2332"/>
                      <a:pt x="1273" y="2098"/>
                    </a:cubicBezTo>
                    <a:cubicBezTo>
                      <a:pt x="1779" y="1976"/>
                      <a:pt x="2153" y="1406"/>
                      <a:pt x="2078" y="891"/>
                    </a:cubicBezTo>
                    <a:cubicBezTo>
                      <a:pt x="2006" y="393"/>
                      <a:pt x="1531" y="1"/>
                      <a:pt x="10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1"/>
              <p:cNvSpPr/>
              <p:nvPr/>
            </p:nvSpPr>
            <p:spPr>
              <a:xfrm>
                <a:off x="7733616" y="2359188"/>
                <a:ext cx="45549" cy="4041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582" extrusionOk="0">
                    <a:moveTo>
                      <a:pt x="307" y="0"/>
                    </a:moveTo>
                    <a:cubicBezTo>
                      <a:pt x="235" y="0"/>
                      <a:pt x="160" y="12"/>
                      <a:pt x="113" y="52"/>
                    </a:cubicBezTo>
                    <a:cubicBezTo>
                      <a:pt x="66" y="89"/>
                      <a:pt x="48" y="145"/>
                      <a:pt x="38" y="192"/>
                    </a:cubicBezTo>
                    <a:cubicBezTo>
                      <a:pt x="1" y="323"/>
                      <a:pt x="57" y="464"/>
                      <a:pt x="160" y="538"/>
                    </a:cubicBezTo>
                    <a:cubicBezTo>
                      <a:pt x="209" y="567"/>
                      <a:pt x="265" y="581"/>
                      <a:pt x="322" y="581"/>
                    </a:cubicBezTo>
                    <a:cubicBezTo>
                      <a:pt x="394" y="581"/>
                      <a:pt x="467" y="558"/>
                      <a:pt x="525" y="510"/>
                    </a:cubicBezTo>
                    <a:cubicBezTo>
                      <a:pt x="618" y="426"/>
                      <a:pt x="656" y="276"/>
                      <a:pt x="609" y="164"/>
                    </a:cubicBezTo>
                    <a:cubicBezTo>
                      <a:pt x="572" y="80"/>
                      <a:pt x="487" y="24"/>
                      <a:pt x="394" y="5"/>
                    </a:cubicBezTo>
                    <a:cubicBezTo>
                      <a:pt x="367" y="2"/>
                      <a:pt x="337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7879221" y="2158112"/>
                <a:ext cx="232677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553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0" y="487"/>
                    </a:lnTo>
                    <a:lnTo>
                      <a:pt x="0" y="543"/>
                    </a:lnTo>
                    <a:lnTo>
                      <a:pt x="9" y="543"/>
                    </a:lnTo>
                    <a:cubicBezTo>
                      <a:pt x="112" y="543"/>
                      <a:pt x="1086" y="552"/>
                      <a:pt x="1291" y="552"/>
                    </a:cubicBezTo>
                    <a:lnTo>
                      <a:pt x="3275" y="552"/>
                    </a:lnTo>
                    <a:cubicBezTo>
                      <a:pt x="3322" y="543"/>
                      <a:pt x="3331" y="543"/>
                      <a:pt x="3341" y="543"/>
                    </a:cubicBezTo>
                    <a:cubicBezTo>
                      <a:pt x="3350" y="505"/>
                      <a:pt x="3341" y="468"/>
                      <a:pt x="3341" y="440"/>
                    </a:cubicBezTo>
                    <a:lnTo>
                      <a:pt x="3341" y="328"/>
                    </a:lnTo>
                    <a:lnTo>
                      <a:pt x="3341" y="122"/>
                    </a:lnTo>
                    <a:lnTo>
                      <a:pt x="33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7879221" y="2228933"/>
                <a:ext cx="181989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553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0" y="477"/>
                    </a:lnTo>
                    <a:lnTo>
                      <a:pt x="0" y="543"/>
                    </a:lnTo>
                    <a:lnTo>
                      <a:pt x="9" y="543"/>
                    </a:lnTo>
                    <a:cubicBezTo>
                      <a:pt x="94" y="543"/>
                      <a:pt x="852" y="552"/>
                      <a:pt x="1011" y="552"/>
                    </a:cubicBezTo>
                    <a:lnTo>
                      <a:pt x="2555" y="552"/>
                    </a:lnTo>
                    <a:cubicBezTo>
                      <a:pt x="2583" y="552"/>
                      <a:pt x="2592" y="552"/>
                      <a:pt x="2601" y="543"/>
                    </a:cubicBezTo>
                    <a:cubicBezTo>
                      <a:pt x="2620" y="505"/>
                      <a:pt x="2601" y="468"/>
                      <a:pt x="2601" y="431"/>
                    </a:cubicBezTo>
                    <a:lnTo>
                      <a:pt x="2601" y="328"/>
                    </a:lnTo>
                    <a:lnTo>
                      <a:pt x="2601" y="12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7879221" y="2300379"/>
                <a:ext cx="232677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553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0" y="478"/>
                    </a:lnTo>
                    <a:lnTo>
                      <a:pt x="0" y="543"/>
                    </a:lnTo>
                    <a:lnTo>
                      <a:pt x="9" y="543"/>
                    </a:lnTo>
                    <a:cubicBezTo>
                      <a:pt x="112" y="543"/>
                      <a:pt x="1086" y="553"/>
                      <a:pt x="1291" y="553"/>
                    </a:cubicBezTo>
                    <a:lnTo>
                      <a:pt x="3275" y="553"/>
                    </a:lnTo>
                    <a:cubicBezTo>
                      <a:pt x="3322" y="543"/>
                      <a:pt x="3331" y="543"/>
                      <a:pt x="3341" y="543"/>
                    </a:cubicBezTo>
                    <a:cubicBezTo>
                      <a:pt x="3350" y="506"/>
                      <a:pt x="3341" y="468"/>
                      <a:pt x="3341" y="431"/>
                    </a:cubicBezTo>
                    <a:lnTo>
                      <a:pt x="3341" y="328"/>
                    </a:lnTo>
                    <a:lnTo>
                      <a:pt x="3341" y="122"/>
                    </a:lnTo>
                    <a:lnTo>
                      <a:pt x="33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7877902" y="2371200"/>
                <a:ext cx="157965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53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0" y="478"/>
                    </a:lnTo>
                    <a:lnTo>
                      <a:pt x="0" y="534"/>
                    </a:lnTo>
                    <a:lnTo>
                      <a:pt x="19" y="534"/>
                    </a:lnTo>
                    <a:cubicBezTo>
                      <a:pt x="85" y="534"/>
                      <a:pt x="740" y="553"/>
                      <a:pt x="880" y="553"/>
                    </a:cubicBezTo>
                    <a:lnTo>
                      <a:pt x="2218" y="553"/>
                    </a:lnTo>
                    <a:cubicBezTo>
                      <a:pt x="2246" y="553"/>
                      <a:pt x="2265" y="553"/>
                      <a:pt x="2265" y="534"/>
                    </a:cubicBezTo>
                    <a:cubicBezTo>
                      <a:pt x="2274" y="506"/>
                      <a:pt x="2265" y="468"/>
                      <a:pt x="2265" y="431"/>
                    </a:cubicBezTo>
                    <a:lnTo>
                      <a:pt x="2265" y="328"/>
                    </a:lnTo>
                    <a:lnTo>
                      <a:pt x="2265" y="113"/>
                    </a:lnTo>
                    <a:lnTo>
                      <a:pt x="2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31"/>
            <p:cNvSpPr/>
            <p:nvPr/>
          </p:nvSpPr>
          <p:spPr>
            <a:xfrm>
              <a:off x="5233915" y="2675350"/>
              <a:ext cx="215670" cy="49990"/>
            </a:xfrm>
            <a:custGeom>
              <a:avLst/>
              <a:gdLst/>
              <a:ahLst/>
              <a:cxnLst/>
              <a:rect l="l" t="t" r="r" b="b"/>
              <a:pathLst>
                <a:path w="5008" h="720" extrusionOk="0">
                  <a:moveTo>
                    <a:pt x="443" y="0"/>
                  </a:moveTo>
                  <a:cubicBezTo>
                    <a:pt x="308" y="0"/>
                    <a:pt x="172" y="2"/>
                    <a:pt x="38" y="8"/>
                  </a:cubicBezTo>
                  <a:lnTo>
                    <a:pt x="1" y="8"/>
                  </a:lnTo>
                  <a:cubicBezTo>
                    <a:pt x="10" y="242"/>
                    <a:pt x="10" y="476"/>
                    <a:pt x="10" y="692"/>
                  </a:cubicBezTo>
                  <a:cubicBezTo>
                    <a:pt x="20" y="692"/>
                    <a:pt x="48" y="692"/>
                    <a:pt x="66" y="710"/>
                  </a:cubicBezTo>
                  <a:cubicBezTo>
                    <a:pt x="469" y="720"/>
                    <a:pt x="862" y="720"/>
                    <a:pt x="1264" y="720"/>
                  </a:cubicBezTo>
                  <a:lnTo>
                    <a:pt x="4998" y="720"/>
                  </a:lnTo>
                  <a:cubicBezTo>
                    <a:pt x="5007" y="617"/>
                    <a:pt x="5007" y="504"/>
                    <a:pt x="4998" y="401"/>
                  </a:cubicBezTo>
                  <a:cubicBezTo>
                    <a:pt x="4998" y="336"/>
                    <a:pt x="4998" y="252"/>
                    <a:pt x="5007" y="167"/>
                  </a:cubicBezTo>
                  <a:cubicBezTo>
                    <a:pt x="5007" y="130"/>
                    <a:pt x="4998" y="102"/>
                    <a:pt x="4998" y="65"/>
                  </a:cubicBezTo>
                  <a:cubicBezTo>
                    <a:pt x="4998" y="65"/>
                    <a:pt x="4979" y="55"/>
                    <a:pt x="4970" y="55"/>
                  </a:cubicBezTo>
                  <a:cubicBezTo>
                    <a:pt x="4961" y="55"/>
                    <a:pt x="4932" y="36"/>
                    <a:pt x="4886" y="36"/>
                  </a:cubicBezTo>
                  <a:cubicBezTo>
                    <a:pt x="4689" y="27"/>
                    <a:pt x="4483" y="27"/>
                    <a:pt x="4277" y="27"/>
                  </a:cubicBezTo>
                  <a:lnTo>
                    <a:pt x="3697" y="27"/>
                  </a:lnTo>
                  <a:cubicBezTo>
                    <a:pt x="3285" y="27"/>
                    <a:pt x="2874" y="18"/>
                    <a:pt x="2471" y="18"/>
                  </a:cubicBezTo>
                  <a:cubicBezTo>
                    <a:pt x="2069" y="18"/>
                    <a:pt x="1657" y="18"/>
                    <a:pt x="1264" y="8"/>
                  </a:cubicBezTo>
                  <a:cubicBezTo>
                    <a:pt x="990" y="8"/>
                    <a:pt x="715" y="0"/>
                    <a:pt x="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5233915" y="2770123"/>
              <a:ext cx="118946" cy="49434"/>
            </a:xfrm>
            <a:custGeom>
              <a:avLst/>
              <a:gdLst/>
              <a:ahLst/>
              <a:cxnLst/>
              <a:rect l="l" t="t" r="r" b="b"/>
              <a:pathLst>
                <a:path w="2762" h="712" extrusionOk="0">
                  <a:moveTo>
                    <a:pt x="1" y="0"/>
                  </a:moveTo>
                  <a:cubicBezTo>
                    <a:pt x="1" y="234"/>
                    <a:pt x="10" y="468"/>
                    <a:pt x="10" y="683"/>
                  </a:cubicBezTo>
                  <a:cubicBezTo>
                    <a:pt x="20" y="683"/>
                    <a:pt x="20" y="683"/>
                    <a:pt x="48" y="702"/>
                  </a:cubicBezTo>
                  <a:cubicBezTo>
                    <a:pt x="263" y="711"/>
                    <a:pt x="487" y="711"/>
                    <a:pt x="703" y="711"/>
                  </a:cubicBezTo>
                  <a:lnTo>
                    <a:pt x="2761" y="711"/>
                  </a:lnTo>
                  <a:lnTo>
                    <a:pt x="2761" y="393"/>
                  </a:lnTo>
                  <a:lnTo>
                    <a:pt x="2761" y="150"/>
                  </a:lnTo>
                  <a:lnTo>
                    <a:pt x="2761" y="47"/>
                  </a:lnTo>
                  <a:cubicBezTo>
                    <a:pt x="2761" y="47"/>
                    <a:pt x="2761" y="28"/>
                    <a:pt x="2752" y="28"/>
                  </a:cubicBezTo>
                  <a:cubicBezTo>
                    <a:pt x="2752" y="28"/>
                    <a:pt x="2724" y="19"/>
                    <a:pt x="2705" y="19"/>
                  </a:cubicBezTo>
                  <a:cubicBezTo>
                    <a:pt x="2649" y="14"/>
                    <a:pt x="2593" y="14"/>
                    <a:pt x="2536" y="14"/>
                  </a:cubicBezTo>
                  <a:cubicBezTo>
                    <a:pt x="2478" y="14"/>
                    <a:pt x="2420" y="14"/>
                    <a:pt x="2359" y="10"/>
                  </a:cubicBezTo>
                  <a:lnTo>
                    <a:pt x="2041" y="10"/>
                  </a:lnTo>
                  <a:cubicBezTo>
                    <a:pt x="1826" y="10"/>
                    <a:pt x="1592" y="10"/>
                    <a:pt x="1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233915" y="2863368"/>
              <a:ext cx="176179" cy="50406"/>
            </a:xfrm>
            <a:custGeom>
              <a:avLst/>
              <a:gdLst/>
              <a:ahLst/>
              <a:cxnLst/>
              <a:rect l="l" t="t" r="r" b="b"/>
              <a:pathLst>
                <a:path w="4091" h="726" extrusionOk="0">
                  <a:moveTo>
                    <a:pt x="352" y="1"/>
                  </a:moveTo>
                  <a:cubicBezTo>
                    <a:pt x="240" y="1"/>
                    <a:pt x="129" y="2"/>
                    <a:pt x="20" y="5"/>
                  </a:cubicBezTo>
                  <a:lnTo>
                    <a:pt x="1" y="5"/>
                  </a:lnTo>
                  <a:cubicBezTo>
                    <a:pt x="10" y="239"/>
                    <a:pt x="10" y="473"/>
                    <a:pt x="10" y="697"/>
                  </a:cubicBezTo>
                  <a:cubicBezTo>
                    <a:pt x="20" y="697"/>
                    <a:pt x="38" y="697"/>
                    <a:pt x="57" y="707"/>
                  </a:cubicBezTo>
                  <a:cubicBezTo>
                    <a:pt x="375" y="725"/>
                    <a:pt x="712" y="725"/>
                    <a:pt x="1040" y="725"/>
                  </a:cubicBezTo>
                  <a:lnTo>
                    <a:pt x="4081" y="725"/>
                  </a:lnTo>
                  <a:cubicBezTo>
                    <a:pt x="4081" y="622"/>
                    <a:pt x="4090" y="510"/>
                    <a:pt x="4081" y="407"/>
                  </a:cubicBezTo>
                  <a:cubicBezTo>
                    <a:pt x="4081" y="342"/>
                    <a:pt x="4090" y="257"/>
                    <a:pt x="4090" y="173"/>
                  </a:cubicBezTo>
                  <a:cubicBezTo>
                    <a:pt x="4090" y="136"/>
                    <a:pt x="4090" y="108"/>
                    <a:pt x="4081" y="70"/>
                  </a:cubicBezTo>
                  <a:lnTo>
                    <a:pt x="4072" y="61"/>
                  </a:lnTo>
                  <a:cubicBezTo>
                    <a:pt x="4062" y="61"/>
                    <a:pt x="4034" y="42"/>
                    <a:pt x="3997" y="42"/>
                  </a:cubicBezTo>
                  <a:cubicBezTo>
                    <a:pt x="3917" y="38"/>
                    <a:pt x="3833" y="38"/>
                    <a:pt x="3749" y="38"/>
                  </a:cubicBezTo>
                  <a:cubicBezTo>
                    <a:pt x="3664" y="38"/>
                    <a:pt x="3580" y="38"/>
                    <a:pt x="3501" y="33"/>
                  </a:cubicBezTo>
                  <a:lnTo>
                    <a:pt x="3014" y="33"/>
                  </a:lnTo>
                  <a:cubicBezTo>
                    <a:pt x="2677" y="33"/>
                    <a:pt x="2350" y="33"/>
                    <a:pt x="2013" y="24"/>
                  </a:cubicBezTo>
                  <a:cubicBezTo>
                    <a:pt x="1685" y="24"/>
                    <a:pt x="1358" y="24"/>
                    <a:pt x="1030" y="5"/>
                  </a:cubicBezTo>
                  <a:cubicBezTo>
                    <a:pt x="806" y="5"/>
                    <a:pt x="577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Inventory</a:t>
            </a:r>
            <a:r>
              <a:rPr lang="es" dirty="0"/>
              <a:t> </a:t>
            </a:r>
            <a:r>
              <a:rPr lang="en-US" dirty="0">
                <a:solidFill>
                  <a:schemeClr val="accent4"/>
                </a:solidFill>
              </a:rPr>
              <a:t>Management </a:t>
            </a:r>
            <a:r>
              <a:rPr lang="en-US" dirty="0">
                <a:solidFill>
                  <a:schemeClr val="tx1"/>
                </a:solidFill>
              </a:rPr>
              <a:t>System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body" idx="1"/>
          </p:nvPr>
        </p:nvSpPr>
        <p:spPr>
          <a:xfrm>
            <a:off x="1157350" y="1783200"/>
            <a:ext cx="3211200" cy="20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project Inventory Management System is a complete desktop based application designed on 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using Visual Studio Software.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D5FA4-1864-4FE6-A0AC-23EF5AC8F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434" y="1498791"/>
            <a:ext cx="3960566" cy="2545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/>
          </p:nvPr>
        </p:nvSpPr>
        <p:spPr>
          <a:xfrm>
            <a:off x="4300075" y="931175"/>
            <a:ext cx="4058700" cy="794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Stack</a:t>
            </a:r>
            <a:r>
              <a:rPr lang="en-US" dirty="0"/>
              <a:t>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49" name="Google Shape;449;p33"/>
          <p:cNvSpPr txBox="1">
            <a:spLocks noGrp="1"/>
          </p:cNvSpPr>
          <p:nvPr>
            <p:ph type="subTitle" idx="1"/>
          </p:nvPr>
        </p:nvSpPr>
        <p:spPr>
          <a:xfrm>
            <a:off x="4300074" y="2082624"/>
            <a:ext cx="4380001" cy="1440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Frontend: </a:t>
            </a:r>
            <a:r>
              <a:rPr lang="en-US" sz="1600" dirty="0"/>
              <a:t>HTML, CSS, JavaScript, Bootstrap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Backend: </a:t>
            </a:r>
            <a:r>
              <a:rPr lang="en-US" sz="1600" dirty="0"/>
              <a:t>.NET MVC (C#), Entity Framework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Database: </a:t>
            </a:r>
            <a:r>
              <a:rPr lang="en-US" sz="1600" dirty="0"/>
              <a:t>SQL Server</a:t>
            </a:r>
            <a:endParaRPr sz="1600" dirty="0"/>
          </a:p>
        </p:txBody>
      </p:sp>
      <p:grpSp>
        <p:nvGrpSpPr>
          <p:cNvPr id="450" name="Google Shape;450;p33"/>
          <p:cNvGrpSpPr/>
          <p:nvPr/>
        </p:nvGrpSpPr>
        <p:grpSpPr>
          <a:xfrm>
            <a:off x="781760" y="1070090"/>
            <a:ext cx="3368003" cy="3003320"/>
            <a:chOff x="892385" y="1070090"/>
            <a:chExt cx="3368003" cy="3003320"/>
          </a:xfrm>
        </p:grpSpPr>
        <p:sp>
          <p:nvSpPr>
            <p:cNvPr id="451" name="Google Shape;451;p33"/>
            <p:cNvSpPr/>
            <p:nvPr/>
          </p:nvSpPr>
          <p:spPr>
            <a:xfrm>
              <a:off x="892385" y="1070090"/>
              <a:ext cx="3368003" cy="3003320"/>
            </a:xfrm>
            <a:custGeom>
              <a:avLst/>
              <a:gdLst/>
              <a:ahLst/>
              <a:cxnLst/>
              <a:rect l="l" t="t" r="r" b="b"/>
              <a:pathLst>
                <a:path w="51469" h="45896" extrusionOk="0">
                  <a:moveTo>
                    <a:pt x="18311" y="1"/>
                  </a:moveTo>
                  <a:cubicBezTo>
                    <a:pt x="17466" y="1"/>
                    <a:pt x="16641" y="49"/>
                    <a:pt x="15843" y="143"/>
                  </a:cubicBezTo>
                  <a:cubicBezTo>
                    <a:pt x="7768" y="1097"/>
                    <a:pt x="2134" y="6974"/>
                    <a:pt x="637" y="14928"/>
                  </a:cubicBezTo>
                  <a:cubicBezTo>
                    <a:pt x="534" y="15480"/>
                    <a:pt x="450" y="16041"/>
                    <a:pt x="394" y="16603"/>
                  </a:cubicBezTo>
                  <a:cubicBezTo>
                    <a:pt x="1" y="20187"/>
                    <a:pt x="468" y="24230"/>
                    <a:pt x="1975" y="28347"/>
                  </a:cubicBezTo>
                  <a:cubicBezTo>
                    <a:pt x="6554" y="40892"/>
                    <a:pt x="18195" y="45895"/>
                    <a:pt x="27825" y="45895"/>
                  </a:cubicBezTo>
                  <a:cubicBezTo>
                    <a:pt x="30673" y="45895"/>
                    <a:pt x="33345" y="45458"/>
                    <a:pt x="35607" y="44648"/>
                  </a:cubicBezTo>
                  <a:cubicBezTo>
                    <a:pt x="46471" y="40756"/>
                    <a:pt x="51468" y="23996"/>
                    <a:pt x="38882" y="9734"/>
                  </a:cubicBezTo>
                  <a:cubicBezTo>
                    <a:pt x="32912" y="2966"/>
                    <a:pt x="24973" y="1"/>
                    <a:pt x="18311" y="1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33"/>
            <p:cNvGrpSpPr/>
            <p:nvPr/>
          </p:nvGrpSpPr>
          <p:grpSpPr>
            <a:xfrm>
              <a:off x="2800235" y="1227928"/>
              <a:ext cx="966316" cy="1616241"/>
              <a:chOff x="3079110" y="1307628"/>
              <a:chExt cx="966316" cy="1616241"/>
            </a:xfrm>
          </p:grpSpPr>
          <p:sp>
            <p:nvSpPr>
              <p:cNvPr id="453" name="Google Shape;453;p33"/>
              <p:cNvSpPr/>
              <p:nvPr/>
            </p:nvSpPr>
            <p:spPr>
              <a:xfrm>
                <a:off x="3079110" y="1307628"/>
                <a:ext cx="966316" cy="1616241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24699" extrusionOk="0">
                    <a:moveTo>
                      <a:pt x="12830" y="0"/>
                    </a:moveTo>
                    <a:cubicBezTo>
                      <a:pt x="11135" y="0"/>
                      <a:pt x="8732" y="53"/>
                      <a:pt x="7649" y="53"/>
                    </a:cubicBezTo>
                    <a:cubicBezTo>
                      <a:pt x="7504" y="53"/>
                      <a:pt x="7383" y="52"/>
                      <a:pt x="7290" y="50"/>
                    </a:cubicBezTo>
                    <a:cubicBezTo>
                      <a:pt x="7172" y="48"/>
                      <a:pt x="7007" y="47"/>
                      <a:pt x="6805" y="47"/>
                    </a:cubicBezTo>
                    <a:cubicBezTo>
                      <a:pt x="4985" y="47"/>
                      <a:pt x="184" y="115"/>
                      <a:pt x="150" y="115"/>
                    </a:cubicBezTo>
                    <a:cubicBezTo>
                      <a:pt x="0" y="125"/>
                      <a:pt x="28" y="677"/>
                      <a:pt x="28" y="677"/>
                    </a:cubicBezTo>
                    <a:cubicBezTo>
                      <a:pt x="28" y="752"/>
                      <a:pt x="10" y="16632"/>
                      <a:pt x="10" y="24595"/>
                    </a:cubicBezTo>
                    <a:cubicBezTo>
                      <a:pt x="47" y="24698"/>
                      <a:pt x="2564" y="24670"/>
                      <a:pt x="3734" y="24680"/>
                    </a:cubicBezTo>
                    <a:cubicBezTo>
                      <a:pt x="4951" y="24680"/>
                      <a:pt x="6158" y="24670"/>
                      <a:pt x="7374" y="24652"/>
                    </a:cubicBezTo>
                    <a:cubicBezTo>
                      <a:pt x="7450" y="24651"/>
                      <a:pt x="7543" y="24651"/>
                      <a:pt x="7650" y="24651"/>
                    </a:cubicBezTo>
                    <a:cubicBezTo>
                      <a:pt x="8280" y="24651"/>
                      <a:pt x="9415" y="24659"/>
                      <a:pt x="10589" y="24659"/>
                    </a:cubicBezTo>
                    <a:cubicBezTo>
                      <a:pt x="12363" y="24659"/>
                      <a:pt x="14225" y="24639"/>
                      <a:pt x="14552" y="24539"/>
                    </a:cubicBezTo>
                    <a:cubicBezTo>
                      <a:pt x="14561" y="24539"/>
                      <a:pt x="14589" y="24511"/>
                      <a:pt x="14598" y="24502"/>
                    </a:cubicBezTo>
                    <a:cubicBezTo>
                      <a:pt x="14645" y="24492"/>
                      <a:pt x="14692" y="24446"/>
                      <a:pt x="14729" y="24389"/>
                    </a:cubicBezTo>
                    <a:cubicBezTo>
                      <a:pt x="14748" y="20656"/>
                      <a:pt x="14748" y="16913"/>
                      <a:pt x="14739" y="13207"/>
                    </a:cubicBezTo>
                    <a:cubicBezTo>
                      <a:pt x="14729" y="10353"/>
                      <a:pt x="14739" y="7508"/>
                      <a:pt x="14767" y="4673"/>
                    </a:cubicBezTo>
                    <a:lnTo>
                      <a:pt x="14729" y="1098"/>
                    </a:lnTo>
                    <a:cubicBezTo>
                      <a:pt x="14729" y="967"/>
                      <a:pt x="14701" y="171"/>
                      <a:pt x="14683" y="87"/>
                    </a:cubicBezTo>
                    <a:cubicBezTo>
                      <a:pt x="14669" y="21"/>
                      <a:pt x="13888" y="0"/>
                      <a:pt x="12830" y="0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3"/>
              <p:cNvSpPr/>
              <p:nvPr/>
            </p:nvSpPr>
            <p:spPr>
              <a:xfrm>
                <a:off x="3079110" y="1307628"/>
                <a:ext cx="963894" cy="94099"/>
              </a:xfrm>
              <a:custGeom>
                <a:avLst/>
                <a:gdLst/>
                <a:ahLst/>
                <a:cxnLst/>
                <a:rect l="l" t="t" r="r" b="b"/>
                <a:pathLst>
                  <a:path w="14730" h="1438" extrusionOk="0">
                    <a:moveTo>
                      <a:pt x="12830" y="0"/>
                    </a:moveTo>
                    <a:cubicBezTo>
                      <a:pt x="11135" y="0"/>
                      <a:pt x="8732" y="53"/>
                      <a:pt x="7649" y="53"/>
                    </a:cubicBezTo>
                    <a:cubicBezTo>
                      <a:pt x="7504" y="53"/>
                      <a:pt x="7383" y="52"/>
                      <a:pt x="7290" y="50"/>
                    </a:cubicBezTo>
                    <a:cubicBezTo>
                      <a:pt x="7172" y="48"/>
                      <a:pt x="7007" y="47"/>
                      <a:pt x="6805" y="47"/>
                    </a:cubicBezTo>
                    <a:cubicBezTo>
                      <a:pt x="4985" y="47"/>
                      <a:pt x="184" y="115"/>
                      <a:pt x="150" y="115"/>
                    </a:cubicBezTo>
                    <a:cubicBezTo>
                      <a:pt x="0" y="125"/>
                      <a:pt x="28" y="677"/>
                      <a:pt x="28" y="677"/>
                    </a:cubicBezTo>
                    <a:lnTo>
                      <a:pt x="28" y="1425"/>
                    </a:lnTo>
                    <a:cubicBezTo>
                      <a:pt x="501" y="1435"/>
                      <a:pt x="1114" y="1437"/>
                      <a:pt x="1717" y="1437"/>
                    </a:cubicBezTo>
                    <a:cubicBezTo>
                      <a:pt x="2321" y="1437"/>
                      <a:pt x="2915" y="1435"/>
                      <a:pt x="3350" y="1435"/>
                    </a:cubicBezTo>
                    <a:cubicBezTo>
                      <a:pt x="4707" y="1435"/>
                      <a:pt x="6064" y="1425"/>
                      <a:pt x="7430" y="1416"/>
                    </a:cubicBezTo>
                    <a:cubicBezTo>
                      <a:pt x="7954" y="1416"/>
                      <a:pt x="9200" y="1424"/>
                      <a:pt x="10560" y="1424"/>
                    </a:cubicBezTo>
                    <a:cubicBezTo>
                      <a:pt x="12091" y="1424"/>
                      <a:pt x="13768" y="1414"/>
                      <a:pt x="14729" y="1369"/>
                    </a:cubicBezTo>
                    <a:lnTo>
                      <a:pt x="14729" y="1098"/>
                    </a:lnTo>
                    <a:cubicBezTo>
                      <a:pt x="14729" y="967"/>
                      <a:pt x="14701" y="171"/>
                      <a:pt x="14683" y="87"/>
                    </a:cubicBezTo>
                    <a:cubicBezTo>
                      <a:pt x="14669" y="21"/>
                      <a:pt x="13888" y="0"/>
                      <a:pt x="12830" y="0"/>
                    </a:cubicBezTo>
                    <a:close/>
                  </a:path>
                </a:pathLst>
              </a:custGeom>
              <a:solidFill>
                <a:srgbClr val="B34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3"/>
              <p:cNvSpPr/>
              <p:nvPr/>
            </p:nvSpPr>
            <p:spPr>
              <a:xfrm>
                <a:off x="3978025" y="1335963"/>
                <a:ext cx="41684" cy="38216"/>
              </a:xfrm>
              <a:custGeom>
                <a:avLst/>
                <a:gdLst/>
                <a:ahLst/>
                <a:cxnLst/>
                <a:rect l="l" t="t" r="r" b="b"/>
                <a:pathLst>
                  <a:path w="637" h="584" extrusionOk="0">
                    <a:moveTo>
                      <a:pt x="300" y="0"/>
                    </a:moveTo>
                    <a:cubicBezTo>
                      <a:pt x="272" y="0"/>
                      <a:pt x="253" y="10"/>
                      <a:pt x="225" y="10"/>
                    </a:cubicBezTo>
                    <a:cubicBezTo>
                      <a:pt x="197" y="19"/>
                      <a:pt x="169" y="29"/>
                      <a:pt x="132" y="57"/>
                    </a:cubicBezTo>
                    <a:cubicBezTo>
                      <a:pt x="113" y="66"/>
                      <a:pt x="103" y="75"/>
                      <a:pt x="94" y="94"/>
                    </a:cubicBezTo>
                    <a:cubicBezTo>
                      <a:pt x="75" y="103"/>
                      <a:pt x="57" y="141"/>
                      <a:pt x="47" y="160"/>
                    </a:cubicBezTo>
                    <a:cubicBezTo>
                      <a:pt x="1" y="244"/>
                      <a:pt x="10" y="337"/>
                      <a:pt x="57" y="422"/>
                    </a:cubicBezTo>
                    <a:cubicBezTo>
                      <a:pt x="75" y="450"/>
                      <a:pt x="113" y="487"/>
                      <a:pt x="160" y="534"/>
                    </a:cubicBezTo>
                    <a:cubicBezTo>
                      <a:pt x="210" y="567"/>
                      <a:pt x="267" y="584"/>
                      <a:pt x="324" y="584"/>
                    </a:cubicBezTo>
                    <a:cubicBezTo>
                      <a:pt x="426" y="584"/>
                      <a:pt x="527" y="530"/>
                      <a:pt x="581" y="422"/>
                    </a:cubicBezTo>
                    <a:cubicBezTo>
                      <a:pt x="637" y="300"/>
                      <a:pt x="618" y="169"/>
                      <a:pt x="534" y="94"/>
                    </a:cubicBezTo>
                    <a:cubicBezTo>
                      <a:pt x="497" y="47"/>
                      <a:pt x="440" y="10"/>
                      <a:pt x="365" y="0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3921094" y="1335963"/>
                <a:ext cx="42273" cy="38216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84" extrusionOk="0">
                    <a:moveTo>
                      <a:pt x="300" y="0"/>
                    </a:moveTo>
                    <a:cubicBezTo>
                      <a:pt x="281" y="0"/>
                      <a:pt x="262" y="10"/>
                      <a:pt x="234" y="10"/>
                    </a:cubicBezTo>
                    <a:cubicBezTo>
                      <a:pt x="197" y="19"/>
                      <a:pt x="178" y="29"/>
                      <a:pt x="141" y="57"/>
                    </a:cubicBezTo>
                    <a:cubicBezTo>
                      <a:pt x="122" y="66"/>
                      <a:pt x="103" y="75"/>
                      <a:pt x="94" y="94"/>
                    </a:cubicBezTo>
                    <a:cubicBezTo>
                      <a:pt x="84" y="103"/>
                      <a:pt x="56" y="141"/>
                      <a:pt x="47" y="160"/>
                    </a:cubicBezTo>
                    <a:cubicBezTo>
                      <a:pt x="0" y="244"/>
                      <a:pt x="10" y="337"/>
                      <a:pt x="56" y="422"/>
                    </a:cubicBezTo>
                    <a:cubicBezTo>
                      <a:pt x="84" y="450"/>
                      <a:pt x="122" y="487"/>
                      <a:pt x="159" y="534"/>
                    </a:cubicBezTo>
                    <a:cubicBezTo>
                      <a:pt x="209" y="567"/>
                      <a:pt x="268" y="584"/>
                      <a:pt x="326" y="584"/>
                    </a:cubicBezTo>
                    <a:cubicBezTo>
                      <a:pt x="430" y="584"/>
                      <a:pt x="532" y="530"/>
                      <a:pt x="580" y="422"/>
                    </a:cubicBezTo>
                    <a:cubicBezTo>
                      <a:pt x="646" y="300"/>
                      <a:pt x="618" y="169"/>
                      <a:pt x="534" y="94"/>
                    </a:cubicBezTo>
                    <a:cubicBezTo>
                      <a:pt x="506" y="47"/>
                      <a:pt x="449" y="10"/>
                      <a:pt x="3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3"/>
              <p:cNvSpPr/>
              <p:nvPr/>
            </p:nvSpPr>
            <p:spPr>
              <a:xfrm>
                <a:off x="3865341" y="1335963"/>
                <a:ext cx="42338" cy="38216"/>
              </a:xfrm>
              <a:custGeom>
                <a:avLst/>
                <a:gdLst/>
                <a:ahLst/>
                <a:cxnLst/>
                <a:rect l="l" t="t" r="r" b="b"/>
                <a:pathLst>
                  <a:path w="647" h="584" extrusionOk="0">
                    <a:moveTo>
                      <a:pt x="300" y="0"/>
                    </a:moveTo>
                    <a:cubicBezTo>
                      <a:pt x="281" y="0"/>
                      <a:pt x="253" y="10"/>
                      <a:pt x="235" y="10"/>
                    </a:cubicBezTo>
                    <a:cubicBezTo>
                      <a:pt x="197" y="19"/>
                      <a:pt x="169" y="29"/>
                      <a:pt x="141" y="57"/>
                    </a:cubicBezTo>
                    <a:cubicBezTo>
                      <a:pt x="113" y="66"/>
                      <a:pt x="104" y="75"/>
                      <a:pt x="94" y="94"/>
                    </a:cubicBezTo>
                    <a:cubicBezTo>
                      <a:pt x="85" y="103"/>
                      <a:pt x="57" y="141"/>
                      <a:pt x="47" y="160"/>
                    </a:cubicBezTo>
                    <a:cubicBezTo>
                      <a:pt x="1" y="244"/>
                      <a:pt x="10" y="337"/>
                      <a:pt x="57" y="422"/>
                    </a:cubicBezTo>
                    <a:cubicBezTo>
                      <a:pt x="85" y="450"/>
                      <a:pt x="104" y="487"/>
                      <a:pt x="160" y="534"/>
                    </a:cubicBezTo>
                    <a:cubicBezTo>
                      <a:pt x="210" y="567"/>
                      <a:pt x="267" y="584"/>
                      <a:pt x="324" y="584"/>
                    </a:cubicBezTo>
                    <a:cubicBezTo>
                      <a:pt x="426" y="584"/>
                      <a:pt x="527" y="530"/>
                      <a:pt x="581" y="422"/>
                    </a:cubicBezTo>
                    <a:cubicBezTo>
                      <a:pt x="646" y="300"/>
                      <a:pt x="618" y="169"/>
                      <a:pt x="534" y="94"/>
                    </a:cubicBezTo>
                    <a:cubicBezTo>
                      <a:pt x="497" y="47"/>
                      <a:pt x="441" y="10"/>
                      <a:pt x="3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>
                <a:off x="3137873" y="1455386"/>
                <a:ext cx="341780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90" extrusionOk="0">
                    <a:moveTo>
                      <a:pt x="5194" y="0"/>
                    </a:moveTo>
                    <a:cubicBezTo>
                      <a:pt x="4862" y="10"/>
                      <a:pt x="4312" y="12"/>
                      <a:pt x="3798" y="12"/>
                    </a:cubicBezTo>
                    <a:cubicBezTo>
                      <a:pt x="3283" y="12"/>
                      <a:pt x="2803" y="10"/>
                      <a:pt x="2611" y="10"/>
                    </a:cubicBezTo>
                    <a:lnTo>
                      <a:pt x="1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2611" y="487"/>
                    </a:lnTo>
                    <a:cubicBezTo>
                      <a:pt x="2813" y="487"/>
                      <a:pt x="3316" y="489"/>
                      <a:pt x="3843" y="489"/>
                    </a:cubicBezTo>
                    <a:cubicBezTo>
                      <a:pt x="4371" y="489"/>
                      <a:pt x="4923" y="487"/>
                      <a:pt x="5222" y="477"/>
                    </a:cubicBezTo>
                    <a:lnTo>
                      <a:pt x="5222" y="215"/>
                    </a:lnTo>
                    <a:cubicBezTo>
                      <a:pt x="5222" y="187"/>
                      <a:pt x="5213" y="47"/>
                      <a:pt x="5194" y="0"/>
                    </a:cubicBezTo>
                    <a:close/>
                  </a:path>
                </a:pathLst>
              </a:custGeom>
              <a:solidFill>
                <a:srgbClr val="D66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3"/>
              <p:cNvSpPr/>
              <p:nvPr/>
            </p:nvSpPr>
            <p:spPr>
              <a:xfrm>
                <a:off x="3272609" y="1538623"/>
                <a:ext cx="164183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81" extrusionOk="0">
                    <a:moveTo>
                      <a:pt x="2499" y="1"/>
                    </a:moveTo>
                    <a:cubicBezTo>
                      <a:pt x="2340" y="10"/>
                      <a:pt x="2075" y="13"/>
                      <a:pt x="1827" y="13"/>
                    </a:cubicBezTo>
                    <a:cubicBezTo>
                      <a:pt x="1579" y="13"/>
                      <a:pt x="1348" y="10"/>
                      <a:pt x="1254" y="10"/>
                    </a:cubicBezTo>
                    <a:lnTo>
                      <a:pt x="19" y="10"/>
                    </a:lnTo>
                    <a:cubicBezTo>
                      <a:pt x="2" y="45"/>
                      <a:pt x="17" y="105"/>
                      <a:pt x="4" y="105"/>
                    </a:cubicBezTo>
                    <a:cubicBezTo>
                      <a:pt x="3" y="105"/>
                      <a:pt x="2" y="104"/>
                      <a:pt x="0" y="104"/>
                    </a:cubicBezTo>
                    <a:lnTo>
                      <a:pt x="0" y="478"/>
                    </a:lnTo>
                    <a:lnTo>
                      <a:pt x="1245" y="478"/>
                    </a:lnTo>
                    <a:cubicBezTo>
                      <a:pt x="1339" y="478"/>
                      <a:pt x="1577" y="480"/>
                      <a:pt x="1829" y="480"/>
                    </a:cubicBezTo>
                    <a:cubicBezTo>
                      <a:pt x="2080" y="480"/>
                      <a:pt x="2344" y="478"/>
                      <a:pt x="2490" y="469"/>
                    </a:cubicBezTo>
                    <a:lnTo>
                      <a:pt x="2490" y="207"/>
                    </a:lnTo>
                    <a:cubicBezTo>
                      <a:pt x="2508" y="188"/>
                      <a:pt x="2499" y="57"/>
                      <a:pt x="2499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3"/>
              <p:cNvSpPr/>
              <p:nvPr/>
            </p:nvSpPr>
            <p:spPr>
              <a:xfrm>
                <a:off x="3455703" y="1538623"/>
                <a:ext cx="110262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481" extrusionOk="0">
                    <a:moveTo>
                      <a:pt x="1675" y="1"/>
                    </a:moveTo>
                    <a:cubicBezTo>
                      <a:pt x="1568" y="10"/>
                      <a:pt x="1390" y="13"/>
                      <a:pt x="1223" y="13"/>
                    </a:cubicBezTo>
                    <a:cubicBezTo>
                      <a:pt x="1055" y="13"/>
                      <a:pt x="899" y="10"/>
                      <a:pt x="833" y="10"/>
                    </a:cubicBezTo>
                    <a:lnTo>
                      <a:pt x="0" y="10"/>
                    </a:lnTo>
                    <a:lnTo>
                      <a:pt x="0" y="104"/>
                    </a:lnTo>
                    <a:lnTo>
                      <a:pt x="0" y="478"/>
                    </a:lnTo>
                    <a:lnTo>
                      <a:pt x="843" y="478"/>
                    </a:lnTo>
                    <a:cubicBezTo>
                      <a:pt x="908" y="478"/>
                      <a:pt x="1072" y="480"/>
                      <a:pt x="1243" y="480"/>
                    </a:cubicBezTo>
                    <a:cubicBezTo>
                      <a:pt x="1413" y="480"/>
                      <a:pt x="1591" y="478"/>
                      <a:pt x="1685" y="469"/>
                    </a:cubicBezTo>
                    <a:lnTo>
                      <a:pt x="1685" y="207"/>
                    </a:lnTo>
                    <a:cubicBezTo>
                      <a:pt x="1675" y="188"/>
                      <a:pt x="1675" y="57"/>
                      <a:pt x="1675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3"/>
              <p:cNvSpPr/>
              <p:nvPr/>
            </p:nvSpPr>
            <p:spPr>
              <a:xfrm>
                <a:off x="3330128" y="1602948"/>
                <a:ext cx="594696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4" extrusionOk="0">
                    <a:moveTo>
                      <a:pt x="9059" y="0"/>
                    </a:moveTo>
                    <a:cubicBezTo>
                      <a:pt x="8479" y="10"/>
                      <a:pt x="7520" y="12"/>
                      <a:pt x="6620" y="12"/>
                    </a:cubicBezTo>
                    <a:cubicBezTo>
                      <a:pt x="5721" y="12"/>
                      <a:pt x="4881" y="10"/>
                      <a:pt x="4540" y="10"/>
                    </a:cubicBezTo>
                    <a:lnTo>
                      <a:pt x="2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4540" y="487"/>
                    </a:lnTo>
                    <a:cubicBezTo>
                      <a:pt x="4941" y="487"/>
                      <a:pt x="6029" y="493"/>
                      <a:pt x="7082" y="493"/>
                    </a:cubicBezTo>
                    <a:cubicBezTo>
                      <a:pt x="7872" y="493"/>
                      <a:pt x="8642" y="490"/>
                      <a:pt x="9087" y="478"/>
                    </a:cubicBezTo>
                    <a:cubicBezTo>
                      <a:pt x="9087" y="393"/>
                      <a:pt x="9087" y="300"/>
                      <a:pt x="9078" y="225"/>
                    </a:cubicBezTo>
                    <a:cubicBezTo>
                      <a:pt x="9078" y="188"/>
                      <a:pt x="9078" y="4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>
                <a:off x="3330128" y="1653138"/>
                <a:ext cx="594696" cy="32719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500" extrusionOk="0">
                    <a:moveTo>
                      <a:pt x="9059" y="1"/>
                    </a:moveTo>
                    <a:cubicBezTo>
                      <a:pt x="8363" y="18"/>
                      <a:pt x="7121" y="21"/>
                      <a:pt x="6091" y="21"/>
                    </a:cubicBezTo>
                    <a:cubicBezTo>
                      <a:pt x="5405" y="21"/>
                      <a:pt x="4813" y="20"/>
                      <a:pt x="4540" y="20"/>
                    </a:cubicBezTo>
                    <a:lnTo>
                      <a:pt x="29" y="20"/>
                    </a:lnTo>
                    <a:cubicBezTo>
                      <a:pt x="1" y="48"/>
                      <a:pt x="1" y="122"/>
                      <a:pt x="1" y="122"/>
                    </a:cubicBezTo>
                    <a:lnTo>
                      <a:pt x="1" y="497"/>
                    </a:lnTo>
                    <a:lnTo>
                      <a:pt x="4540" y="497"/>
                    </a:lnTo>
                    <a:cubicBezTo>
                      <a:pt x="4890" y="497"/>
                      <a:pt x="5768" y="499"/>
                      <a:pt x="6687" y="499"/>
                    </a:cubicBezTo>
                    <a:cubicBezTo>
                      <a:pt x="7607" y="499"/>
                      <a:pt x="8568" y="497"/>
                      <a:pt x="9087" y="487"/>
                    </a:cubicBezTo>
                    <a:cubicBezTo>
                      <a:pt x="9087" y="403"/>
                      <a:pt x="9087" y="310"/>
                      <a:pt x="9078" y="225"/>
                    </a:cubicBezTo>
                    <a:cubicBezTo>
                      <a:pt x="9078" y="188"/>
                      <a:pt x="9078" y="48"/>
                      <a:pt x="90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3"/>
              <p:cNvSpPr/>
              <p:nvPr/>
            </p:nvSpPr>
            <p:spPr>
              <a:xfrm>
                <a:off x="3330128" y="1703983"/>
                <a:ext cx="594696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4" extrusionOk="0">
                    <a:moveTo>
                      <a:pt x="9059" y="0"/>
                    </a:moveTo>
                    <a:cubicBezTo>
                      <a:pt x="8479" y="10"/>
                      <a:pt x="7520" y="12"/>
                      <a:pt x="6620" y="12"/>
                    </a:cubicBezTo>
                    <a:cubicBezTo>
                      <a:pt x="5721" y="12"/>
                      <a:pt x="4881" y="10"/>
                      <a:pt x="4540" y="10"/>
                    </a:cubicBezTo>
                    <a:lnTo>
                      <a:pt x="2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4540" y="487"/>
                    </a:lnTo>
                    <a:cubicBezTo>
                      <a:pt x="4941" y="487"/>
                      <a:pt x="6029" y="493"/>
                      <a:pt x="7082" y="493"/>
                    </a:cubicBezTo>
                    <a:cubicBezTo>
                      <a:pt x="7872" y="493"/>
                      <a:pt x="8642" y="490"/>
                      <a:pt x="9087" y="478"/>
                    </a:cubicBezTo>
                    <a:cubicBezTo>
                      <a:pt x="9087" y="394"/>
                      <a:pt x="9087" y="300"/>
                      <a:pt x="9078" y="225"/>
                    </a:cubicBezTo>
                    <a:cubicBezTo>
                      <a:pt x="9078" y="188"/>
                      <a:pt x="9078" y="5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3"/>
              <p:cNvSpPr/>
              <p:nvPr/>
            </p:nvSpPr>
            <p:spPr>
              <a:xfrm>
                <a:off x="3329605" y="1754174"/>
                <a:ext cx="401721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89" extrusionOk="0">
                    <a:moveTo>
                      <a:pt x="6120" y="1"/>
                    </a:moveTo>
                    <a:cubicBezTo>
                      <a:pt x="5648" y="18"/>
                      <a:pt x="4809" y="21"/>
                      <a:pt x="4117" y="21"/>
                    </a:cubicBezTo>
                    <a:cubicBezTo>
                      <a:pt x="3655" y="21"/>
                      <a:pt x="3258" y="20"/>
                      <a:pt x="3078" y="20"/>
                    </a:cubicBezTo>
                    <a:lnTo>
                      <a:pt x="18" y="20"/>
                    </a:lnTo>
                    <a:cubicBezTo>
                      <a:pt x="1" y="46"/>
                      <a:pt x="8" y="114"/>
                      <a:pt x="9" y="114"/>
                    </a:cubicBezTo>
                    <a:cubicBezTo>
                      <a:pt x="9" y="114"/>
                      <a:pt x="9" y="114"/>
                      <a:pt x="9" y="113"/>
                    </a:cubicBezTo>
                    <a:lnTo>
                      <a:pt x="9" y="487"/>
                    </a:lnTo>
                    <a:lnTo>
                      <a:pt x="3060" y="487"/>
                    </a:lnTo>
                    <a:cubicBezTo>
                      <a:pt x="3247" y="487"/>
                      <a:pt x="3663" y="489"/>
                      <a:pt x="4140" y="489"/>
                    </a:cubicBezTo>
                    <a:cubicBezTo>
                      <a:pt x="4856" y="489"/>
                      <a:pt x="5708" y="486"/>
                      <a:pt x="6129" y="469"/>
                    </a:cubicBezTo>
                    <a:lnTo>
                      <a:pt x="6129" y="216"/>
                    </a:lnTo>
                    <a:cubicBezTo>
                      <a:pt x="6138" y="188"/>
                      <a:pt x="6129" y="66"/>
                      <a:pt x="6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3"/>
              <p:cNvSpPr/>
              <p:nvPr/>
            </p:nvSpPr>
            <p:spPr>
              <a:xfrm>
                <a:off x="3330128" y="1805019"/>
                <a:ext cx="106663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481" extrusionOk="0">
                    <a:moveTo>
                      <a:pt x="1620" y="1"/>
                    </a:moveTo>
                    <a:cubicBezTo>
                      <a:pt x="1512" y="10"/>
                      <a:pt x="1341" y="12"/>
                      <a:pt x="1181" y="12"/>
                    </a:cubicBezTo>
                    <a:cubicBezTo>
                      <a:pt x="1021" y="12"/>
                      <a:pt x="871" y="10"/>
                      <a:pt x="806" y="10"/>
                    </a:cubicBezTo>
                    <a:lnTo>
                      <a:pt x="1" y="10"/>
                    </a:lnTo>
                    <a:lnTo>
                      <a:pt x="1" y="103"/>
                    </a:lnTo>
                    <a:lnTo>
                      <a:pt x="1" y="478"/>
                    </a:lnTo>
                    <a:lnTo>
                      <a:pt x="806" y="478"/>
                    </a:lnTo>
                    <a:cubicBezTo>
                      <a:pt x="871" y="478"/>
                      <a:pt x="1028" y="480"/>
                      <a:pt x="1192" y="480"/>
                    </a:cubicBezTo>
                    <a:cubicBezTo>
                      <a:pt x="1356" y="480"/>
                      <a:pt x="1526" y="478"/>
                      <a:pt x="1620" y="468"/>
                    </a:cubicBezTo>
                    <a:lnTo>
                      <a:pt x="1620" y="206"/>
                    </a:lnTo>
                    <a:cubicBezTo>
                      <a:pt x="1629" y="188"/>
                      <a:pt x="1620" y="57"/>
                      <a:pt x="1620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3"/>
              <p:cNvSpPr/>
              <p:nvPr/>
            </p:nvSpPr>
            <p:spPr>
              <a:xfrm>
                <a:off x="3330128" y="1856453"/>
                <a:ext cx="106663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490" extrusionOk="0">
                    <a:moveTo>
                      <a:pt x="1620" y="1"/>
                    </a:moveTo>
                    <a:cubicBezTo>
                      <a:pt x="1512" y="10"/>
                      <a:pt x="1341" y="12"/>
                      <a:pt x="1181" y="12"/>
                    </a:cubicBezTo>
                    <a:cubicBezTo>
                      <a:pt x="1021" y="12"/>
                      <a:pt x="871" y="10"/>
                      <a:pt x="806" y="10"/>
                    </a:cubicBezTo>
                    <a:lnTo>
                      <a:pt x="1" y="10"/>
                    </a:lnTo>
                    <a:lnTo>
                      <a:pt x="1" y="113"/>
                    </a:lnTo>
                    <a:lnTo>
                      <a:pt x="1" y="487"/>
                    </a:lnTo>
                    <a:lnTo>
                      <a:pt x="806" y="487"/>
                    </a:lnTo>
                    <a:cubicBezTo>
                      <a:pt x="871" y="487"/>
                      <a:pt x="1028" y="490"/>
                      <a:pt x="1192" y="490"/>
                    </a:cubicBezTo>
                    <a:cubicBezTo>
                      <a:pt x="1356" y="490"/>
                      <a:pt x="1526" y="487"/>
                      <a:pt x="1620" y="478"/>
                    </a:cubicBezTo>
                    <a:lnTo>
                      <a:pt x="1620" y="216"/>
                    </a:lnTo>
                    <a:cubicBezTo>
                      <a:pt x="1629" y="169"/>
                      <a:pt x="1620" y="47"/>
                      <a:pt x="1620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>
                <a:off x="3330128" y="1906643"/>
                <a:ext cx="594696" cy="32653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9" extrusionOk="0">
                    <a:moveTo>
                      <a:pt x="9059" y="1"/>
                    </a:moveTo>
                    <a:cubicBezTo>
                      <a:pt x="8562" y="13"/>
                      <a:pt x="7786" y="16"/>
                      <a:pt x="7008" y="16"/>
                    </a:cubicBezTo>
                    <a:cubicBezTo>
                      <a:pt x="5971" y="16"/>
                      <a:pt x="4930" y="10"/>
                      <a:pt x="4540" y="10"/>
                    </a:cubicBezTo>
                    <a:lnTo>
                      <a:pt x="29" y="10"/>
                    </a:lnTo>
                    <a:cubicBezTo>
                      <a:pt x="1" y="48"/>
                      <a:pt x="1" y="123"/>
                      <a:pt x="1" y="123"/>
                    </a:cubicBezTo>
                    <a:lnTo>
                      <a:pt x="1" y="497"/>
                    </a:lnTo>
                    <a:lnTo>
                      <a:pt x="4540" y="497"/>
                    </a:lnTo>
                    <a:cubicBezTo>
                      <a:pt x="4820" y="497"/>
                      <a:pt x="5438" y="498"/>
                      <a:pt x="6144" y="498"/>
                    </a:cubicBezTo>
                    <a:cubicBezTo>
                      <a:pt x="7204" y="498"/>
                      <a:pt x="8464" y="495"/>
                      <a:pt x="9087" y="478"/>
                    </a:cubicBezTo>
                    <a:cubicBezTo>
                      <a:pt x="9087" y="403"/>
                      <a:pt x="9087" y="310"/>
                      <a:pt x="9078" y="226"/>
                    </a:cubicBezTo>
                    <a:cubicBezTo>
                      <a:pt x="9078" y="179"/>
                      <a:pt x="9078" y="48"/>
                      <a:pt x="90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3"/>
              <p:cNvSpPr/>
              <p:nvPr/>
            </p:nvSpPr>
            <p:spPr>
              <a:xfrm>
                <a:off x="3584287" y="1538623"/>
                <a:ext cx="1592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81" extrusionOk="0">
                    <a:moveTo>
                      <a:pt x="2424" y="1"/>
                    </a:moveTo>
                    <a:cubicBezTo>
                      <a:pt x="2270" y="10"/>
                      <a:pt x="2015" y="13"/>
                      <a:pt x="1775" y="13"/>
                    </a:cubicBezTo>
                    <a:cubicBezTo>
                      <a:pt x="1535" y="13"/>
                      <a:pt x="1311" y="10"/>
                      <a:pt x="1217" y="10"/>
                    </a:cubicBezTo>
                    <a:lnTo>
                      <a:pt x="10" y="10"/>
                    </a:lnTo>
                    <a:cubicBezTo>
                      <a:pt x="1" y="45"/>
                      <a:pt x="9" y="105"/>
                      <a:pt x="2" y="105"/>
                    </a:cubicBezTo>
                    <a:cubicBezTo>
                      <a:pt x="2" y="105"/>
                      <a:pt x="1" y="104"/>
                      <a:pt x="0" y="104"/>
                    </a:cubicBezTo>
                    <a:lnTo>
                      <a:pt x="0" y="478"/>
                    </a:lnTo>
                    <a:lnTo>
                      <a:pt x="1217" y="478"/>
                    </a:lnTo>
                    <a:cubicBezTo>
                      <a:pt x="1311" y="478"/>
                      <a:pt x="1545" y="480"/>
                      <a:pt x="1789" y="480"/>
                    </a:cubicBezTo>
                    <a:cubicBezTo>
                      <a:pt x="2033" y="480"/>
                      <a:pt x="2288" y="478"/>
                      <a:pt x="2424" y="469"/>
                    </a:cubicBezTo>
                    <a:lnTo>
                      <a:pt x="2424" y="207"/>
                    </a:lnTo>
                    <a:cubicBezTo>
                      <a:pt x="2434" y="188"/>
                      <a:pt x="2434" y="57"/>
                      <a:pt x="2424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3272609" y="2026067"/>
                <a:ext cx="164183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85" extrusionOk="0">
                    <a:moveTo>
                      <a:pt x="2499" y="1"/>
                    </a:moveTo>
                    <a:cubicBezTo>
                      <a:pt x="2363" y="13"/>
                      <a:pt x="2149" y="16"/>
                      <a:pt x="1934" y="16"/>
                    </a:cubicBezTo>
                    <a:cubicBezTo>
                      <a:pt x="1648" y="16"/>
                      <a:pt x="1361" y="10"/>
                      <a:pt x="1254" y="10"/>
                    </a:cubicBezTo>
                    <a:lnTo>
                      <a:pt x="19" y="10"/>
                    </a:lnTo>
                    <a:cubicBezTo>
                      <a:pt x="2" y="43"/>
                      <a:pt x="15" y="107"/>
                      <a:pt x="5" y="107"/>
                    </a:cubicBezTo>
                    <a:cubicBezTo>
                      <a:pt x="4" y="107"/>
                      <a:pt x="2" y="106"/>
                      <a:pt x="0" y="104"/>
                    </a:cubicBezTo>
                    <a:lnTo>
                      <a:pt x="0" y="478"/>
                    </a:lnTo>
                    <a:lnTo>
                      <a:pt x="1245" y="478"/>
                    </a:lnTo>
                    <a:cubicBezTo>
                      <a:pt x="1352" y="478"/>
                      <a:pt x="1648" y="484"/>
                      <a:pt x="1937" y="484"/>
                    </a:cubicBezTo>
                    <a:cubicBezTo>
                      <a:pt x="2153" y="484"/>
                      <a:pt x="2365" y="481"/>
                      <a:pt x="2490" y="469"/>
                    </a:cubicBezTo>
                    <a:lnTo>
                      <a:pt x="2490" y="216"/>
                    </a:lnTo>
                    <a:cubicBezTo>
                      <a:pt x="2508" y="188"/>
                      <a:pt x="2499" y="57"/>
                      <a:pt x="2499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3272609" y="2095889"/>
                <a:ext cx="164183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90" extrusionOk="0">
                    <a:moveTo>
                      <a:pt x="2499" y="1"/>
                    </a:moveTo>
                    <a:cubicBezTo>
                      <a:pt x="2340" y="10"/>
                      <a:pt x="2075" y="12"/>
                      <a:pt x="1827" y="12"/>
                    </a:cubicBezTo>
                    <a:cubicBezTo>
                      <a:pt x="1579" y="12"/>
                      <a:pt x="1348" y="10"/>
                      <a:pt x="1254" y="10"/>
                    </a:cubicBezTo>
                    <a:lnTo>
                      <a:pt x="19" y="10"/>
                    </a:lnTo>
                    <a:cubicBezTo>
                      <a:pt x="0" y="47"/>
                      <a:pt x="19" y="113"/>
                      <a:pt x="0" y="113"/>
                    </a:cubicBezTo>
                    <a:lnTo>
                      <a:pt x="0" y="487"/>
                    </a:lnTo>
                    <a:lnTo>
                      <a:pt x="1245" y="487"/>
                    </a:lnTo>
                    <a:cubicBezTo>
                      <a:pt x="1339" y="487"/>
                      <a:pt x="1577" y="489"/>
                      <a:pt x="1829" y="489"/>
                    </a:cubicBezTo>
                    <a:cubicBezTo>
                      <a:pt x="2080" y="489"/>
                      <a:pt x="2344" y="487"/>
                      <a:pt x="2490" y="478"/>
                    </a:cubicBezTo>
                    <a:lnTo>
                      <a:pt x="2490" y="225"/>
                    </a:lnTo>
                    <a:cubicBezTo>
                      <a:pt x="2508" y="178"/>
                      <a:pt x="2499" y="47"/>
                      <a:pt x="24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3272609" y="2156484"/>
                <a:ext cx="139055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490" extrusionOk="0">
                    <a:moveTo>
                      <a:pt x="2096" y="1"/>
                    </a:moveTo>
                    <a:cubicBezTo>
                      <a:pt x="1961" y="10"/>
                      <a:pt x="1739" y="13"/>
                      <a:pt x="1532" y="13"/>
                    </a:cubicBezTo>
                    <a:cubicBezTo>
                      <a:pt x="1324" y="13"/>
                      <a:pt x="1133" y="10"/>
                      <a:pt x="1058" y="10"/>
                    </a:cubicBezTo>
                    <a:lnTo>
                      <a:pt x="19" y="10"/>
                    </a:lnTo>
                    <a:cubicBezTo>
                      <a:pt x="0" y="48"/>
                      <a:pt x="19" y="113"/>
                      <a:pt x="19" y="113"/>
                    </a:cubicBezTo>
                    <a:lnTo>
                      <a:pt x="19" y="488"/>
                    </a:lnTo>
                    <a:lnTo>
                      <a:pt x="1067" y="488"/>
                    </a:lnTo>
                    <a:cubicBezTo>
                      <a:pt x="1151" y="488"/>
                      <a:pt x="1353" y="490"/>
                      <a:pt x="1564" y="490"/>
                    </a:cubicBezTo>
                    <a:cubicBezTo>
                      <a:pt x="1776" y="490"/>
                      <a:pt x="1998" y="488"/>
                      <a:pt x="2125" y="478"/>
                    </a:cubicBezTo>
                    <a:lnTo>
                      <a:pt x="2125" y="216"/>
                    </a:lnTo>
                    <a:cubicBezTo>
                      <a:pt x="2096" y="188"/>
                      <a:pt x="2096" y="48"/>
                      <a:pt x="2096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3455703" y="2026067"/>
                <a:ext cx="110262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485" extrusionOk="0">
                    <a:moveTo>
                      <a:pt x="1675" y="1"/>
                    </a:moveTo>
                    <a:cubicBezTo>
                      <a:pt x="1583" y="13"/>
                      <a:pt x="1439" y="16"/>
                      <a:pt x="1295" y="16"/>
                    </a:cubicBezTo>
                    <a:cubicBezTo>
                      <a:pt x="1102" y="16"/>
                      <a:pt x="908" y="10"/>
                      <a:pt x="833" y="10"/>
                    </a:cubicBezTo>
                    <a:lnTo>
                      <a:pt x="0" y="10"/>
                    </a:lnTo>
                    <a:lnTo>
                      <a:pt x="0" y="104"/>
                    </a:lnTo>
                    <a:lnTo>
                      <a:pt x="0" y="478"/>
                    </a:lnTo>
                    <a:lnTo>
                      <a:pt x="843" y="478"/>
                    </a:lnTo>
                    <a:cubicBezTo>
                      <a:pt x="917" y="478"/>
                      <a:pt x="1121" y="484"/>
                      <a:pt x="1316" y="484"/>
                    </a:cubicBezTo>
                    <a:cubicBezTo>
                      <a:pt x="1462" y="484"/>
                      <a:pt x="1605" y="481"/>
                      <a:pt x="1685" y="469"/>
                    </a:cubicBezTo>
                    <a:lnTo>
                      <a:pt x="1685" y="216"/>
                    </a:lnTo>
                    <a:cubicBezTo>
                      <a:pt x="1675" y="188"/>
                      <a:pt x="1675" y="57"/>
                      <a:pt x="1675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3330128" y="2269167"/>
                <a:ext cx="594696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89" extrusionOk="0">
                    <a:moveTo>
                      <a:pt x="9059" y="1"/>
                    </a:moveTo>
                    <a:cubicBezTo>
                      <a:pt x="8363" y="18"/>
                      <a:pt x="7121" y="21"/>
                      <a:pt x="6091" y="21"/>
                    </a:cubicBezTo>
                    <a:cubicBezTo>
                      <a:pt x="5405" y="21"/>
                      <a:pt x="4813" y="19"/>
                      <a:pt x="4540" y="19"/>
                    </a:cubicBezTo>
                    <a:lnTo>
                      <a:pt x="29" y="19"/>
                    </a:lnTo>
                    <a:cubicBezTo>
                      <a:pt x="3" y="5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3"/>
                    </a:cubicBezTo>
                    <a:lnTo>
                      <a:pt x="1" y="487"/>
                    </a:lnTo>
                    <a:lnTo>
                      <a:pt x="4540" y="487"/>
                    </a:lnTo>
                    <a:cubicBezTo>
                      <a:pt x="4820" y="487"/>
                      <a:pt x="5438" y="489"/>
                      <a:pt x="6144" y="489"/>
                    </a:cubicBezTo>
                    <a:cubicBezTo>
                      <a:pt x="7204" y="489"/>
                      <a:pt x="8464" y="486"/>
                      <a:pt x="9087" y="469"/>
                    </a:cubicBezTo>
                    <a:cubicBezTo>
                      <a:pt x="9087" y="394"/>
                      <a:pt x="9087" y="300"/>
                      <a:pt x="9078" y="216"/>
                    </a:cubicBezTo>
                    <a:cubicBezTo>
                      <a:pt x="9078" y="179"/>
                      <a:pt x="9078" y="57"/>
                      <a:pt x="90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3330128" y="2320012"/>
                <a:ext cx="594696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84" extrusionOk="0">
                    <a:moveTo>
                      <a:pt x="9059" y="0"/>
                    </a:moveTo>
                    <a:cubicBezTo>
                      <a:pt x="8562" y="13"/>
                      <a:pt x="7786" y="16"/>
                      <a:pt x="7008" y="16"/>
                    </a:cubicBezTo>
                    <a:cubicBezTo>
                      <a:pt x="5971" y="16"/>
                      <a:pt x="4930" y="10"/>
                      <a:pt x="4540" y="10"/>
                    </a:cubicBezTo>
                    <a:lnTo>
                      <a:pt x="29" y="10"/>
                    </a:lnTo>
                    <a:cubicBezTo>
                      <a:pt x="4" y="43"/>
                      <a:pt x="1" y="106"/>
                      <a:pt x="1" y="106"/>
                    </a:cubicBezTo>
                    <a:cubicBezTo>
                      <a:pt x="1" y="106"/>
                      <a:pt x="1" y="105"/>
                      <a:pt x="1" y="103"/>
                    </a:cubicBezTo>
                    <a:lnTo>
                      <a:pt x="1" y="478"/>
                    </a:lnTo>
                    <a:lnTo>
                      <a:pt x="4540" y="478"/>
                    </a:lnTo>
                    <a:cubicBezTo>
                      <a:pt x="4941" y="478"/>
                      <a:pt x="6029" y="484"/>
                      <a:pt x="7082" y="484"/>
                    </a:cubicBezTo>
                    <a:cubicBezTo>
                      <a:pt x="7872" y="484"/>
                      <a:pt x="8642" y="480"/>
                      <a:pt x="9087" y="468"/>
                    </a:cubicBezTo>
                    <a:cubicBezTo>
                      <a:pt x="9087" y="384"/>
                      <a:pt x="9087" y="291"/>
                      <a:pt x="9078" y="216"/>
                    </a:cubicBezTo>
                    <a:cubicBezTo>
                      <a:pt x="9078" y="188"/>
                      <a:pt x="9078" y="4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3330128" y="2770091"/>
                <a:ext cx="594696" cy="32588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8" extrusionOk="0">
                    <a:moveTo>
                      <a:pt x="9059" y="0"/>
                    </a:moveTo>
                    <a:cubicBezTo>
                      <a:pt x="8562" y="13"/>
                      <a:pt x="7786" y="16"/>
                      <a:pt x="7008" y="16"/>
                    </a:cubicBezTo>
                    <a:cubicBezTo>
                      <a:pt x="5971" y="16"/>
                      <a:pt x="4930" y="10"/>
                      <a:pt x="4540" y="10"/>
                    </a:cubicBezTo>
                    <a:lnTo>
                      <a:pt x="29" y="10"/>
                    </a:lnTo>
                    <a:cubicBezTo>
                      <a:pt x="1" y="47"/>
                      <a:pt x="1" y="122"/>
                      <a:pt x="1" y="122"/>
                    </a:cubicBezTo>
                    <a:lnTo>
                      <a:pt x="1" y="496"/>
                    </a:lnTo>
                    <a:lnTo>
                      <a:pt x="4540" y="496"/>
                    </a:lnTo>
                    <a:cubicBezTo>
                      <a:pt x="4820" y="496"/>
                      <a:pt x="5438" y="498"/>
                      <a:pt x="6144" y="498"/>
                    </a:cubicBezTo>
                    <a:cubicBezTo>
                      <a:pt x="7204" y="498"/>
                      <a:pt x="8464" y="495"/>
                      <a:pt x="9087" y="478"/>
                    </a:cubicBezTo>
                    <a:cubicBezTo>
                      <a:pt x="9087" y="403"/>
                      <a:pt x="9087" y="309"/>
                      <a:pt x="9078" y="225"/>
                    </a:cubicBezTo>
                    <a:cubicBezTo>
                      <a:pt x="9078" y="188"/>
                      <a:pt x="9078" y="5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3330128" y="2824601"/>
                <a:ext cx="594696" cy="3141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80" extrusionOk="0">
                    <a:moveTo>
                      <a:pt x="9059" y="0"/>
                    </a:moveTo>
                    <a:cubicBezTo>
                      <a:pt x="8479" y="10"/>
                      <a:pt x="7520" y="12"/>
                      <a:pt x="6620" y="12"/>
                    </a:cubicBezTo>
                    <a:cubicBezTo>
                      <a:pt x="5721" y="12"/>
                      <a:pt x="4881" y="10"/>
                      <a:pt x="4540" y="10"/>
                    </a:cubicBezTo>
                    <a:lnTo>
                      <a:pt x="29" y="10"/>
                    </a:lnTo>
                    <a:cubicBezTo>
                      <a:pt x="3" y="45"/>
                      <a:pt x="1" y="104"/>
                      <a:pt x="1" y="104"/>
                    </a:cubicBezTo>
                    <a:cubicBezTo>
                      <a:pt x="1" y="104"/>
                      <a:pt x="1" y="104"/>
                      <a:pt x="1" y="103"/>
                    </a:cubicBezTo>
                    <a:lnTo>
                      <a:pt x="1" y="478"/>
                    </a:lnTo>
                    <a:lnTo>
                      <a:pt x="4540" y="478"/>
                    </a:lnTo>
                    <a:cubicBezTo>
                      <a:pt x="4890" y="478"/>
                      <a:pt x="5768" y="480"/>
                      <a:pt x="6687" y="480"/>
                    </a:cubicBezTo>
                    <a:cubicBezTo>
                      <a:pt x="7607" y="480"/>
                      <a:pt x="8568" y="478"/>
                      <a:pt x="9087" y="468"/>
                    </a:cubicBezTo>
                    <a:cubicBezTo>
                      <a:pt x="9087" y="384"/>
                      <a:pt x="9087" y="290"/>
                      <a:pt x="9078" y="206"/>
                    </a:cubicBezTo>
                    <a:cubicBezTo>
                      <a:pt x="9078" y="187"/>
                      <a:pt x="9078" y="4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3"/>
              <p:cNvSpPr/>
              <p:nvPr/>
            </p:nvSpPr>
            <p:spPr>
              <a:xfrm>
                <a:off x="3330783" y="2370857"/>
                <a:ext cx="336218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490" extrusionOk="0">
                    <a:moveTo>
                      <a:pt x="5119" y="0"/>
                    </a:moveTo>
                    <a:cubicBezTo>
                      <a:pt x="4792" y="10"/>
                      <a:pt x="4249" y="12"/>
                      <a:pt x="3740" y="12"/>
                    </a:cubicBezTo>
                    <a:cubicBezTo>
                      <a:pt x="3231" y="12"/>
                      <a:pt x="2756" y="10"/>
                      <a:pt x="2564" y="10"/>
                    </a:cubicBezTo>
                    <a:lnTo>
                      <a:pt x="19" y="10"/>
                    </a:lnTo>
                    <a:cubicBezTo>
                      <a:pt x="0" y="47"/>
                      <a:pt x="0" y="112"/>
                      <a:pt x="0" y="112"/>
                    </a:cubicBezTo>
                    <a:lnTo>
                      <a:pt x="0" y="487"/>
                    </a:lnTo>
                    <a:lnTo>
                      <a:pt x="2564" y="487"/>
                    </a:lnTo>
                    <a:cubicBezTo>
                      <a:pt x="2761" y="487"/>
                      <a:pt x="3257" y="489"/>
                      <a:pt x="3777" y="489"/>
                    </a:cubicBezTo>
                    <a:cubicBezTo>
                      <a:pt x="4298" y="489"/>
                      <a:pt x="4843" y="487"/>
                      <a:pt x="5138" y="477"/>
                    </a:cubicBezTo>
                    <a:lnTo>
                      <a:pt x="5138" y="215"/>
                    </a:lnTo>
                    <a:cubicBezTo>
                      <a:pt x="5128" y="187"/>
                      <a:pt x="5128" y="47"/>
                      <a:pt x="5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3"/>
              <p:cNvSpPr/>
              <p:nvPr/>
            </p:nvSpPr>
            <p:spPr>
              <a:xfrm>
                <a:off x="3330783" y="2421047"/>
                <a:ext cx="211298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484" extrusionOk="0">
                    <a:moveTo>
                      <a:pt x="3219" y="1"/>
                    </a:moveTo>
                    <a:cubicBezTo>
                      <a:pt x="3014" y="10"/>
                      <a:pt x="2672" y="12"/>
                      <a:pt x="2353" y="12"/>
                    </a:cubicBezTo>
                    <a:cubicBezTo>
                      <a:pt x="2033" y="12"/>
                      <a:pt x="1736" y="10"/>
                      <a:pt x="1619" y="10"/>
                    </a:cubicBezTo>
                    <a:lnTo>
                      <a:pt x="19" y="10"/>
                    </a:lnTo>
                    <a:cubicBezTo>
                      <a:pt x="2" y="43"/>
                      <a:pt x="1" y="106"/>
                      <a:pt x="0" y="106"/>
                    </a:cubicBezTo>
                    <a:cubicBezTo>
                      <a:pt x="0" y="106"/>
                      <a:pt x="0" y="105"/>
                      <a:pt x="0" y="103"/>
                    </a:cubicBezTo>
                    <a:lnTo>
                      <a:pt x="0" y="478"/>
                    </a:lnTo>
                    <a:lnTo>
                      <a:pt x="1619" y="478"/>
                    </a:lnTo>
                    <a:cubicBezTo>
                      <a:pt x="1758" y="478"/>
                      <a:pt x="2148" y="484"/>
                      <a:pt x="2523" y="484"/>
                    </a:cubicBezTo>
                    <a:cubicBezTo>
                      <a:pt x="2804" y="484"/>
                      <a:pt x="3076" y="480"/>
                      <a:pt x="3229" y="468"/>
                    </a:cubicBezTo>
                    <a:lnTo>
                      <a:pt x="3229" y="216"/>
                    </a:lnTo>
                    <a:cubicBezTo>
                      <a:pt x="3219" y="188"/>
                      <a:pt x="3219" y="47"/>
                      <a:pt x="3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3"/>
              <p:cNvSpPr/>
              <p:nvPr/>
            </p:nvSpPr>
            <p:spPr>
              <a:xfrm>
                <a:off x="3330128" y="2471892"/>
                <a:ext cx="162350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490" extrusionOk="0">
                    <a:moveTo>
                      <a:pt x="2481" y="0"/>
                    </a:moveTo>
                    <a:cubicBezTo>
                      <a:pt x="2322" y="10"/>
                      <a:pt x="2060" y="12"/>
                      <a:pt x="1814" y="12"/>
                    </a:cubicBezTo>
                    <a:cubicBezTo>
                      <a:pt x="1568" y="12"/>
                      <a:pt x="1339" y="10"/>
                      <a:pt x="1246" y="10"/>
                    </a:cubicBezTo>
                    <a:lnTo>
                      <a:pt x="10" y="10"/>
                    </a:lnTo>
                    <a:cubicBezTo>
                      <a:pt x="1" y="47"/>
                      <a:pt x="10" y="113"/>
                      <a:pt x="1" y="113"/>
                    </a:cubicBezTo>
                    <a:lnTo>
                      <a:pt x="1" y="487"/>
                    </a:lnTo>
                    <a:lnTo>
                      <a:pt x="1246" y="487"/>
                    </a:lnTo>
                    <a:cubicBezTo>
                      <a:pt x="1339" y="487"/>
                      <a:pt x="1578" y="489"/>
                      <a:pt x="1828" y="489"/>
                    </a:cubicBezTo>
                    <a:cubicBezTo>
                      <a:pt x="2078" y="489"/>
                      <a:pt x="2340" y="487"/>
                      <a:pt x="2481" y="477"/>
                    </a:cubicBezTo>
                    <a:lnTo>
                      <a:pt x="2481" y="215"/>
                    </a:lnTo>
                    <a:lnTo>
                      <a:pt x="2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3"/>
              <p:cNvSpPr/>
              <p:nvPr/>
            </p:nvSpPr>
            <p:spPr>
              <a:xfrm>
                <a:off x="3330128" y="2522083"/>
                <a:ext cx="452042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6908" h="494" extrusionOk="0">
                    <a:moveTo>
                      <a:pt x="6879" y="1"/>
                    </a:moveTo>
                    <a:cubicBezTo>
                      <a:pt x="6439" y="10"/>
                      <a:pt x="5712" y="12"/>
                      <a:pt x="5030" y="12"/>
                    </a:cubicBezTo>
                    <a:cubicBezTo>
                      <a:pt x="4348" y="12"/>
                      <a:pt x="3711" y="10"/>
                      <a:pt x="3454" y="10"/>
                    </a:cubicBezTo>
                    <a:lnTo>
                      <a:pt x="29" y="10"/>
                    </a:lnTo>
                    <a:cubicBezTo>
                      <a:pt x="1" y="47"/>
                      <a:pt x="10" y="113"/>
                      <a:pt x="10" y="113"/>
                    </a:cubicBezTo>
                    <a:lnTo>
                      <a:pt x="10" y="487"/>
                    </a:lnTo>
                    <a:lnTo>
                      <a:pt x="3454" y="487"/>
                    </a:lnTo>
                    <a:cubicBezTo>
                      <a:pt x="3753" y="487"/>
                      <a:pt x="4578" y="493"/>
                      <a:pt x="5379" y="493"/>
                    </a:cubicBezTo>
                    <a:cubicBezTo>
                      <a:pt x="5979" y="493"/>
                      <a:pt x="6566" y="490"/>
                      <a:pt x="6907" y="478"/>
                    </a:cubicBezTo>
                    <a:lnTo>
                      <a:pt x="6907" y="225"/>
                    </a:lnTo>
                    <a:cubicBezTo>
                      <a:pt x="6888" y="188"/>
                      <a:pt x="6888" y="57"/>
                      <a:pt x="68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3329539" y="2573517"/>
                <a:ext cx="500335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7646" h="494" extrusionOk="0">
                    <a:moveTo>
                      <a:pt x="7627" y="1"/>
                    </a:moveTo>
                    <a:cubicBezTo>
                      <a:pt x="7141" y="10"/>
                      <a:pt x="6334" y="12"/>
                      <a:pt x="5577" y="12"/>
                    </a:cubicBezTo>
                    <a:cubicBezTo>
                      <a:pt x="4820" y="12"/>
                      <a:pt x="4113" y="10"/>
                      <a:pt x="3828" y="10"/>
                    </a:cubicBezTo>
                    <a:lnTo>
                      <a:pt x="1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3828" y="487"/>
                    </a:lnTo>
                    <a:cubicBezTo>
                      <a:pt x="4160" y="487"/>
                      <a:pt x="5075" y="493"/>
                      <a:pt x="5961" y="493"/>
                    </a:cubicBezTo>
                    <a:cubicBezTo>
                      <a:pt x="6625" y="493"/>
                      <a:pt x="7273" y="490"/>
                      <a:pt x="7646" y="478"/>
                    </a:cubicBezTo>
                    <a:lnTo>
                      <a:pt x="7646" y="225"/>
                    </a:lnTo>
                    <a:cubicBezTo>
                      <a:pt x="7646" y="178"/>
                      <a:pt x="7637" y="47"/>
                      <a:pt x="76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3584287" y="2026067"/>
                <a:ext cx="159275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85" extrusionOk="0">
                    <a:moveTo>
                      <a:pt x="2424" y="1"/>
                    </a:moveTo>
                    <a:cubicBezTo>
                      <a:pt x="2292" y="13"/>
                      <a:pt x="2086" y="16"/>
                      <a:pt x="1878" y="16"/>
                    </a:cubicBezTo>
                    <a:cubicBezTo>
                      <a:pt x="1602" y="16"/>
                      <a:pt x="1324" y="10"/>
                      <a:pt x="1217" y="10"/>
                    </a:cubicBezTo>
                    <a:lnTo>
                      <a:pt x="10" y="10"/>
                    </a:lnTo>
                    <a:cubicBezTo>
                      <a:pt x="1" y="43"/>
                      <a:pt x="8" y="107"/>
                      <a:pt x="3" y="107"/>
                    </a:cubicBezTo>
                    <a:cubicBezTo>
                      <a:pt x="2" y="107"/>
                      <a:pt x="1" y="106"/>
                      <a:pt x="0" y="104"/>
                    </a:cubicBezTo>
                    <a:lnTo>
                      <a:pt x="0" y="478"/>
                    </a:lnTo>
                    <a:lnTo>
                      <a:pt x="1217" y="478"/>
                    </a:lnTo>
                    <a:cubicBezTo>
                      <a:pt x="1324" y="478"/>
                      <a:pt x="1614" y="484"/>
                      <a:pt x="1894" y="484"/>
                    </a:cubicBezTo>
                    <a:cubicBezTo>
                      <a:pt x="2104" y="484"/>
                      <a:pt x="2308" y="481"/>
                      <a:pt x="2424" y="469"/>
                    </a:cubicBezTo>
                    <a:lnTo>
                      <a:pt x="2424" y="216"/>
                    </a:lnTo>
                    <a:cubicBezTo>
                      <a:pt x="2434" y="188"/>
                      <a:pt x="2434" y="57"/>
                      <a:pt x="2424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3272609" y="2699680"/>
                <a:ext cx="164183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84" extrusionOk="0">
                    <a:moveTo>
                      <a:pt x="2499" y="0"/>
                    </a:moveTo>
                    <a:cubicBezTo>
                      <a:pt x="2363" y="12"/>
                      <a:pt x="2149" y="16"/>
                      <a:pt x="1934" y="16"/>
                    </a:cubicBezTo>
                    <a:cubicBezTo>
                      <a:pt x="1648" y="16"/>
                      <a:pt x="1361" y="10"/>
                      <a:pt x="1254" y="10"/>
                    </a:cubicBezTo>
                    <a:lnTo>
                      <a:pt x="19" y="10"/>
                    </a:lnTo>
                    <a:cubicBezTo>
                      <a:pt x="2" y="43"/>
                      <a:pt x="15" y="106"/>
                      <a:pt x="5" y="106"/>
                    </a:cubicBezTo>
                    <a:cubicBezTo>
                      <a:pt x="4" y="106"/>
                      <a:pt x="2" y="105"/>
                      <a:pt x="0" y="103"/>
                    </a:cubicBezTo>
                    <a:lnTo>
                      <a:pt x="0" y="478"/>
                    </a:lnTo>
                    <a:lnTo>
                      <a:pt x="1245" y="478"/>
                    </a:lnTo>
                    <a:cubicBezTo>
                      <a:pt x="1352" y="478"/>
                      <a:pt x="1648" y="484"/>
                      <a:pt x="1937" y="484"/>
                    </a:cubicBezTo>
                    <a:cubicBezTo>
                      <a:pt x="2153" y="484"/>
                      <a:pt x="2365" y="480"/>
                      <a:pt x="2490" y="468"/>
                    </a:cubicBezTo>
                    <a:lnTo>
                      <a:pt x="2490" y="216"/>
                    </a:lnTo>
                    <a:cubicBezTo>
                      <a:pt x="2508" y="187"/>
                      <a:pt x="2499" y="47"/>
                      <a:pt x="2499" y="0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3455703" y="2699680"/>
                <a:ext cx="110262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484" extrusionOk="0">
                    <a:moveTo>
                      <a:pt x="1675" y="0"/>
                    </a:moveTo>
                    <a:cubicBezTo>
                      <a:pt x="1583" y="12"/>
                      <a:pt x="1439" y="16"/>
                      <a:pt x="1295" y="16"/>
                    </a:cubicBezTo>
                    <a:cubicBezTo>
                      <a:pt x="1102" y="16"/>
                      <a:pt x="908" y="10"/>
                      <a:pt x="833" y="10"/>
                    </a:cubicBezTo>
                    <a:lnTo>
                      <a:pt x="0" y="10"/>
                    </a:lnTo>
                    <a:lnTo>
                      <a:pt x="0" y="103"/>
                    </a:lnTo>
                    <a:lnTo>
                      <a:pt x="0" y="478"/>
                    </a:lnTo>
                    <a:lnTo>
                      <a:pt x="843" y="478"/>
                    </a:lnTo>
                    <a:cubicBezTo>
                      <a:pt x="917" y="478"/>
                      <a:pt x="1121" y="484"/>
                      <a:pt x="1316" y="484"/>
                    </a:cubicBezTo>
                    <a:cubicBezTo>
                      <a:pt x="1462" y="484"/>
                      <a:pt x="1605" y="480"/>
                      <a:pt x="1685" y="468"/>
                    </a:cubicBezTo>
                    <a:lnTo>
                      <a:pt x="1685" y="216"/>
                    </a:lnTo>
                    <a:cubicBezTo>
                      <a:pt x="1675" y="187"/>
                      <a:pt x="1675" y="47"/>
                      <a:pt x="1675" y="0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3584876" y="2699680"/>
                <a:ext cx="319728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484" extrusionOk="0">
                    <a:moveTo>
                      <a:pt x="4867" y="0"/>
                    </a:moveTo>
                    <a:cubicBezTo>
                      <a:pt x="4602" y="12"/>
                      <a:pt x="4186" y="16"/>
                      <a:pt x="3769" y="16"/>
                    </a:cubicBezTo>
                    <a:cubicBezTo>
                      <a:pt x="3213" y="16"/>
                      <a:pt x="2656" y="10"/>
                      <a:pt x="2453" y="10"/>
                    </a:cubicBezTo>
                    <a:lnTo>
                      <a:pt x="20" y="10"/>
                    </a:lnTo>
                    <a:cubicBezTo>
                      <a:pt x="3" y="43"/>
                      <a:pt x="1" y="106"/>
                      <a:pt x="1" y="106"/>
                    </a:cubicBezTo>
                    <a:cubicBezTo>
                      <a:pt x="1" y="106"/>
                      <a:pt x="1" y="105"/>
                      <a:pt x="1" y="103"/>
                    </a:cubicBezTo>
                    <a:lnTo>
                      <a:pt x="1" y="478"/>
                    </a:lnTo>
                    <a:lnTo>
                      <a:pt x="2434" y="478"/>
                    </a:lnTo>
                    <a:cubicBezTo>
                      <a:pt x="2648" y="478"/>
                      <a:pt x="3231" y="484"/>
                      <a:pt x="3797" y="484"/>
                    </a:cubicBezTo>
                    <a:cubicBezTo>
                      <a:pt x="4221" y="484"/>
                      <a:pt x="4636" y="480"/>
                      <a:pt x="4876" y="468"/>
                    </a:cubicBezTo>
                    <a:lnTo>
                      <a:pt x="4876" y="216"/>
                    </a:lnTo>
                    <a:cubicBezTo>
                      <a:pt x="4886" y="187"/>
                      <a:pt x="4886" y="47"/>
                      <a:pt x="4867" y="0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6" name="Google Shape;486;p33"/>
            <p:cNvGrpSpPr/>
            <p:nvPr/>
          </p:nvGrpSpPr>
          <p:grpSpPr>
            <a:xfrm>
              <a:off x="1226116" y="2447353"/>
              <a:ext cx="2380289" cy="1389238"/>
              <a:chOff x="1226116" y="2447353"/>
              <a:chExt cx="2380289" cy="1389238"/>
            </a:xfrm>
          </p:grpSpPr>
          <p:sp>
            <p:nvSpPr>
              <p:cNvPr id="487" name="Google Shape;487;p33"/>
              <p:cNvSpPr/>
              <p:nvPr/>
            </p:nvSpPr>
            <p:spPr>
              <a:xfrm>
                <a:off x="1426944" y="2447353"/>
                <a:ext cx="2033732" cy="1262878"/>
              </a:xfrm>
              <a:custGeom>
                <a:avLst/>
                <a:gdLst/>
                <a:ahLst/>
                <a:cxnLst/>
                <a:rect l="l" t="t" r="r" b="b"/>
                <a:pathLst>
                  <a:path w="31079" h="19299" extrusionOk="0">
                    <a:moveTo>
                      <a:pt x="30395" y="1"/>
                    </a:moveTo>
                    <a:cubicBezTo>
                      <a:pt x="26568" y="20"/>
                      <a:pt x="22740" y="48"/>
                      <a:pt x="18904" y="66"/>
                    </a:cubicBezTo>
                    <a:cubicBezTo>
                      <a:pt x="17912" y="66"/>
                      <a:pt x="16920" y="76"/>
                      <a:pt x="15928" y="76"/>
                    </a:cubicBezTo>
                    <a:cubicBezTo>
                      <a:pt x="12997" y="94"/>
                      <a:pt x="10021" y="100"/>
                      <a:pt x="7062" y="100"/>
                    </a:cubicBezTo>
                    <a:cubicBezTo>
                      <a:pt x="5354" y="100"/>
                      <a:pt x="3651" y="98"/>
                      <a:pt x="1966" y="94"/>
                    </a:cubicBezTo>
                    <a:cubicBezTo>
                      <a:pt x="1761" y="94"/>
                      <a:pt x="1611" y="76"/>
                      <a:pt x="1466" y="76"/>
                    </a:cubicBezTo>
                    <a:cubicBezTo>
                      <a:pt x="1379" y="76"/>
                      <a:pt x="1293" y="83"/>
                      <a:pt x="1199" y="104"/>
                    </a:cubicBezTo>
                    <a:cubicBezTo>
                      <a:pt x="974" y="151"/>
                      <a:pt x="740" y="207"/>
                      <a:pt x="553" y="338"/>
                    </a:cubicBezTo>
                    <a:cubicBezTo>
                      <a:pt x="188" y="609"/>
                      <a:pt x="1" y="1236"/>
                      <a:pt x="20" y="1695"/>
                    </a:cubicBezTo>
                    <a:cubicBezTo>
                      <a:pt x="207" y="7497"/>
                      <a:pt x="226" y="13308"/>
                      <a:pt x="85" y="19110"/>
                    </a:cubicBezTo>
                    <a:cubicBezTo>
                      <a:pt x="658" y="19257"/>
                      <a:pt x="1241" y="19298"/>
                      <a:pt x="1830" y="19298"/>
                    </a:cubicBezTo>
                    <a:cubicBezTo>
                      <a:pt x="2551" y="19298"/>
                      <a:pt x="3280" y="19236"/>
                      <a:pt x="4006" y="19231"/>
                    </a:cubicBezTo>
                    <a:cubicBezTo>
                      <a:pt x="5076" y="19222"/>
                      <a:pt x="6144" y="19219"/>
                      <a:pt x="7209" y="19219"/>
                    </a:cubicBezTo>
                    <a:cubicBezTo>
                      <a:pt x="11186" y="19219"/>
                      <a:pt x="15128" y="19268"/>
                      <a:pt x="19060" y="19268"/>
                    </a:cubicBezTo>
                    <a:cubicBezTo>
                      <a:pt x="22984" y="19268"/>
                      <a:pt x="26897" y="19219"/>
                      <a:pt x="30826" y="19025"/>
                    </a:cubicBezTo>
                    <a:cubicBezTo>
                      <a:pt x="31013" y="13298"/>
                      <a:pt x="31078" y="7599"/>
                      <a:pt x="31050" y="1741"/>
                    </a:cubicBezTo>
                    <a:cubicBezTo>
                      <a:pt x="31050" y="1414"/>
                      <a:pt x="31013" y="1086"/>
                      <a:pt x="30957" y="759"/>
                    </a:cubicBezTo>
                    <a:cubicBezTo>
                      <a:pt x="30900" y="431"/>
                      <a:pt x="30723" y="1"/>
                      <a:pt x="3039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226116" y="3692302"/>
                <a:ext cx="2380289" cy="144290"/>
              </a:xfrm>
              <a:custGeom>
                <a:avLst/>
                <a:gdLst/>
                <a:ahLst/>
                <a:cxnLst/>
                <a:rect l="l" t="t" r="r" b="b"/>
                <a:pathLst>
                  <a:path w="36375" h="2205" extrusionOk="0">
                    <a:moveTo>
                      <a:pt x="440" y="0"/>
                    </a:moveTo>
                    <a:cubicBezTo>
                      <a:pt x="235" y="0"/>
                      <a:pt x="10" y="103"/>
                      <a:pt x="10" y="272"/>
                    </a:cubicBezTo>
                    <a:cubicBezTo>
                      <a:pt x="10" y="824"/>
                      <a:pt x="10" y="1329"/>
                      <a:pt x="1" y="1947"/>
                    </a:cubicBezTo>
                    <a:cubicBezTo>
                      <a:pt x="1" y="2059"/>
                      <a:pt x="85" y="2181"/>
                      <a:pt x="197" y="2181"/>
                    </a:cubicBezTo>
                    <a:cubicBezTo>
                      <a:pt x="925" y="2198"/>
                      <a:pt x="1910" y="2204"/>
                      <a:pt x="2982" y="2204"/>
                    </a:cubicBezTo>
                    <a:cubicBezTo>
                      <a:pt x="5791" y="2204"/>
                      <a:pt x="9193" y="2161"/>
                      <a:pt x="10095" y="2161"/>
                    </a:cubicBezTo>
                    <a:cubicBezTo>
                      <a:pt x="10159" y="2161"/>
                      <a:pt x="10210" y="2162"/>
                      <a:pt x="10247" y="2162"/>
                    </a:cubicBezTo>
                    <a:cubicBezTo>
                      <a:pt x="10416" y="2163"/>
                      <a:pt x="10608" y="2164"/>
                      <a:pt x="10817" y="2164"/>
                    </a:cubicBezTo>
                    <a:cubicBezTo>
                      <a:pt x="12253" y="2164"/>
                      <a:pt x="14521" y="2142"/>
                      <a:pt x="15957" y="2142"/>
                    </a:cubicBezTo>
                    <a:cubicBezTo>
                      <a:pt x="16166" y="2142"/>
                      <a:pt x="16358" y="2142"/>
                      <a:pt x="16526" y="2143"/>
                    </a:cubicBezTo>
                    <a:cubicBezTo>
                      <a:pt x="18296" y="2095"/>
                      <a:pt x="24093" y="2067"/>
                      <a:pt x="27358" y="2067"/>
                    </a:cubicBezTo>
                    <a:cubicBezTo>
                      <a:pt x="28513" y="2067"/>
                      <a:pt x="29351" y="2070"/>
                      <a:pt x="29581" y="2078"/>
                    </a:cubicBezTo>
                    <a:cubicBezTo>
                      <a:pt x="31170" y="2112"/>
                      <a:pt x="32243" y="2138"/>
                      <a:pt x="33418" y="2138"/>
                    </a:cubicBezTo>
                    <a:cubicBezTo>
                      <a:pt x="34201" y="2138"/>
                      <a:pt x="35029" y="2126"/>
                      <a:pt x="36084" y="2097"/>
                    </a:cubicBezTo>
                    <a:cubicBezTo>
                      <a:pt x="36108" y="2100"/>
                      <a:pt x="36134" y="2103"/>
                      <a:pt x="36161" y="2103"/>
                    </a:cubicBezTo>
                    <a:cubicBezTo>
                      <a:pt x="36199" y="2103"/>
                      <a:pt x="36239" y="2098"/>
                      <a:pt x="36271" y="2087"/>
                    </a:cubicBezTo>
                    <a:cubicBezTo>
                      <a:pt x="36328" y="2059"/>
                      <a:pt x="36374" y="2003"/>
                      <a:pt x="36365" y="1928"/>
                    </a:cubicBezTo>
                    <a:cubicBezTo>
                      <a:pt x="36328" y="1423"/>
                      <a:pt x="36356" y="871"/>
                      <a:pt x="36346" y="337"/>
                    </a:cubicBezTo>
                    <a:cubicBezTo>
                      <a:pt x="36346" y="262"/>
                      <a:pt x="36356" y="178"/>
                      <a:pt x="36309" y="103"/>
                    </a:cubicBezTo>
                    <a:cubicBezTo>
                      <a:pt x="36262" y="38"/>
                      <a:pt x="36159" y="0"/>
                      <a:pt x="36066" y="0"/>
                    </a:cubicBezTo>
                    <a:cubicBezTo>
                      <a:pt x="28161" y="0"/>
                      <a:pt x="20723" y="59"/>
                      <a:pt x="12802" y="59"/>
                    </a:cubicBezTo>
                    <a:cubicBezTo>
                      <a:pt x="8842" y="59"/>
                      <a:pt x="4761" y="44"/>
                      <a:pt x="440" y="0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2185037" y="3694134"/>
                <a:ext cx="609354" cy="40244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615" extrusionOk="0">
                    <a:moveTo>
                      <a:pt x="9284" y="0"/>
                    </a:moveTo>
                    <a:cubicBezTo>
                      <a:pt x="6224" y="10"/>
                      <a:pt x="3145" y="19"/>
                      <a:pt x="10" y="19"/>
                    </a:cubicBezTo>
                    <a:cubicBezTo>
                      <a:pt x="1" y="103"/>
                      <a:pt x="10" y="197"/>
                      <a:pt x="38" y="281"/>
                    </a:cubicBezTo>
                    <a:cubicBezTo>
                      <a:pt x="85" y="468"/>
                      <a:pt x="319" y="524"/>
                      <a:pt x="506" y="534"/>
                    </a:cubicBezTo>
                    <a:cubicBezTo>
                      <a:pt x="714" y="546"/>
                      <a:pt x="3390" y="614"/>
                      <a:pt x="5812" y="614"/>
                    </a:cubicBezTo>
                    <a:cubicBezTo>
                      <a:pt x="6985" y="614"/>
                      <a:pt x="8099" y="598"/>
                      <a:pt x="8844" y="553"/>
                    </a:cubicBezTo>
                    <a:cubicBezTo>
                      <a:pt x="8891" y="553"/>
                      <a:pt x="9246" y="506"/>
                      <a:pt x="9274" y="468"/>
                    </a:cubicBezTo>
                    <a:cubicBezTo>
                      <a:pt x="9312" y="431"/>
                      <a:pt x="9312" y="384"/>
                      <a:pt x="9303" y="337"/>
                    </a:cubicBezTo>
                    <a:cubicBezTo>
                      <a:pt x="9303" y="225"/>
                      <a:pt x="9284" y="113"/>
                      <a:pt x="92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1479621" y="2510370"/>
                <a:ext cx="1922881" cy="1126899"/>
              </a:xfrm>
              <a:custGeom>
                <a:avLst/>
                <a:gdLst/>
                <a:ahLst/>
                <a:cxnLst/>
                <a:rect l="l" t="t" r="r" b="b"/>
                <a:pathLst>
                  <a:path w="29385" h="17221" extrusionOk="0">
                    <a:moveTo>
                      <a:pt x="18978" y="1"/>
                    </a:moveTo>
                    <a:cubicBezTo>
                      <a:pt x="12683" y="1"/>
                      <a:pt x="6346" y="66"/>
                      <a:pt x="66" y="189"/>
                    </a:cubicBezTo>
                    <a:cubicBezTo>
                      <a:pt x="160" y="5869"/>
                      <a:pt x="141" y="11549"/>
                      <a:pt x="1" y="17220"/>
                    </a:cubicBezTo>
                    <a:cubicBezTo>
                      <a:pt x="4156" y="17176"/>
                      <a:pt x="8364" y="17159"/>
                      <a:pt x="12580" y="17159"/>
                    </a:cubicBezTo>
                    <a:cubicBezTo>
                      <a:pt x="18153" y="17159"/>
                      <a:pt x="23741" y="17188"/>
                      <a:pt x="29244" y="17220"/>
                    </a:cubicBezTo>
                    <a:cubicBezTo>
                      <a:pt x="29384" y="11549"/>
                      <a:pt x="29319" y="77"/>
                      <a:pt x="29319" y="20"/>
                    </a:cubicBezTo>
                    <a:cubicBezTo>
                      <a:pt x="27316" y="20"/>
                      <a:pt x="25314" y="2"/>
                      <a:pt x="23311" y="2"/>
                    </a:cubicBezTo>
                    <a:lnTo>
                      <a:pt x="20242" y="2"/>
                    </a:lnTo>
                    <a:cubicBezTo>
                      <a:pt x="19821" y="1"/>
                      <a:pt x="19399" y="1"/>
                      <a:pt x="189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" name="Google Shape;491;p33"/>
              <p:cNvGrpSpPr/>
              <p:nvPr/>
            </p:nvGrpSpPr>
            <p:grpSpPr>
              <a:xfrm>
                <a:off x="1954202" y="2643797"/>
                <a:ext cx="1027565" cy="879611"/>
                <a:chOff x="1954202" y="2643797"/>
                <a:chExt cx="1027565" cy="879611"/>
              </a:xfrm>
            </p:grpSpPr>
            <p:sp>
              <p:nvSpPr>
                <p:cNvPr id="492" name="Google Shape;492;p33"/>
                <p:cNvSpPr/>
                <p:nvPr/>
              </p:nvSpPr>
              <p:spPr>
                <a:xfrm>
                  <a:off x="1954202" y="2643797"/>
                  <a:ext cx="1027565" cy="87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3" h="13442" extrusionOk="0">
                      <a:moveTo>
                        <a:pt x="13493" y="0"/>
                      </a:moveTo>
                      <a:cubicBezTo>
                        <a:pt x="11765" y="0"/>
                        <a:pt x="9415" y="24"/>
                        <a:pt x="8250" y="24"/>
                      </a:cubicBezTo>
                      <a:cubicBezTo>
                        <a:pt x="8041" y="24"/>
                        <a:pt x="7871" y="23"/>
                        <a:pt x="7749" y="21"/>
                      </a:cubicBezTo>
                      <a:cubicBezTo>
                        <a:pt x="7608" y="20"/>
                        <a:pt x="7406" y="20"/>
                        <a:pt x="7157" y="20"/>
                      </a:cubicBezTo>
                      <a:cubicBezTo>
                        <a:pt x="5165" y="20"/>
                        <a:pt x="194" y="50"/>
                        <a:pt x="169" y="50"/>
                      </a:cubicBezTo>
                      <a:cubicBezTo>
                        <a:pt x="0" y="50"/>
                        <a:pt x="28" y="349"/>
                        <a:pt x="28" y="349"/>
                      </a:cubicBezTo>
                      <a:cubicBezTo>
                        <a:pt x="28" y="396"/>
                        <a:pt x="10" y="9052"/>
                        <a:pt x="28" y="13394"/>
                      </a:cubicBezTo>
                      <a:cubicBezTo>
                        <a:pt x="49" y="13436"/>
                        <a:pt x="1565" y="13441"/>
                        <a:pt x="2843" y="13441"/>
                      </a:cubicBezTo>
                      <a:cubicBezTo>
                        <a:pt x="3269" y="13441"/>
                        <a:pt x="3669" y="13441"/>
                        <a:pt x="3977" y="13441"/>
                      </a:cubicBezTo>
                      <a:cubicBezTo>
                        <a:pt x="5269" y="13441"/>
                        <a:pt x="6551" y="13431"/>
                        <a:pt x="7851" y="13431"/>
                      </a:cubicBezTo>
                      <a:cubicBezTo>
                        <a:pt x="8357" y="13431"/>
                        <a:pt x="9579" y="13437"/>
                        <a:pt x="10904" y="13437"/>
                      </a:cubicBezTo>
                      <a:cubicBezTo>
                        <a:pt x="12892" y="13437"/>
                        <a:pt x="15111" y="13424"/>
                        <a:pt x="15487" y="13356"/>
                      </a:cubicBezTo>
                      <a:cubicBezTo>
                        <a:pt x="15515" y="13356"/>
                        <a:pt x="15525" y="13347"/>
                        <a:pt x="15534" y="13347"/>
                      </a:cubicBezTo>
                      <a:cubicBezTo>
                        <a:pt x="15590" y="13338"/>
                        <a:pt x="15637" y="13310"/>
                        <a:pt x="15675" y="13291"/>
                      </a:cubicBezTo>
                      <a:cubicBezTo>
                        <a:pt x="15703" y="11251"/>
                        <a:pt x="15703" y="9211"/>
                        <a:pt x="15684" y="7190"/>
                      </a:cubicBezTo>
                      <a:cubicBezTo>
                        <a:pt x="15656" y="5636"/>
                        <a:pt x="15665" y="4092"/>
                        <a:pt x="15684" y="2548"/>
                      </a:cubicBezTo>
                      <a:cubicBezTo>
                        <a:pt x="15675" y="1893"/>
                        <a:pt x="15665" y="1257"/>
                        <a:pt x="15656" y="602"/>
                      </a:cubicBezTo>
                      <a:cubicBezTo>
                        <a:pt x="15656" y="527"/>
                        <a:pt x="15628" y="96"/>
                        <a:pt x="15590" y="50"/>
                      </a:cubicBezTo>
                      <a:cubicBezTo>
                        <a:pt x="15580" y="12"/>
                        <a:pt x="14684" y="0"/>
                        <a:pt x="13493" y="0"/>
                      </a:cubicBezTo>
                      <a:close/>
                    </a:path>
                  </a:pathLst>
                </a:custGeom>
                <a:solidFill>
                  <a:srgbClr val="4C59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3"/>
                <p:cNvSpPr/>
                <p:nvPr/>
              </p:nvSpPr>
              <p:spPr>
                <a:xfrm>
                  <a:off x="1954202" y="2643797"/>
                  <a:ext cx="1025144" cy="82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6" h="1267" extrusionOk="0">
                      <a:moveTo>
                        <a:pt x="13493" y="0"/>
                      </a:moveTo>
                      <a:cubicBezTo>
                        <a:pt x="11765" y="0"/>
                        <a:pt x="9415" y="24"/>
                        <a:pt x="8250" y="24"/>
                      </a:cubicBezTo>
                      <a:cubicBezTo>
                        <a:pt x="8041" y="24"/>
                        <a:pt x="7871" y="23"/>
                        <a:pt x="7749" y="21"/>
                      </a:cubicBezTo>
                      <a:cubicBezTo>
                        <a:pt x="7608" y="20"/>
                        <a:pt x="7406" y="20"/>
                        <a:pt x="7157" y="20"/>
                      </a:cubicBezTo>
                      <a:cubicBezTo>
                        <a:pt x="5165" y="20"/>
                        <a:pt x="194" y="50"/>
                        <a:pt x="169" y="50"/>
                      </a:cubicBezTo>
                      <a:cubicBezTo>
                        <a:pt x="0" y="50"/>
                        <a:pt x="28" y="349"/>
                        <a:pt x="28" y="349"/>
                      </a:cubicBezTo>
                      <a:lnTo>
                        <a:pt x="28" y="1257"/>
                      </a:lnTo>
                      <a:cubicBezTo>
                        <a:pt x="1011" y="1266"/>
                        <a:pt x="2649" y="1266"/>
                        <a:pt x="3556" y="1266"/>
                      </a:cubicBezTo>
                      <a:cubicBezTo>
                        <a:pt x="4988" y="1266"/>
                        <a:pt x="6410" y="1257"/>
                        <a:pt x="7842" y="1257"/>
                      </a:cubicBezTo>
                      <a:cubicBezTo>
                        <a:pt x="8370" y="1257"/>
                        <a:pt x="9618" y="1260"/>
                        <a:pt x="10999" y="1260"/>
                      </a:cubicBezTo>
                      <a:cubicBezTo>
                        <a:pt x="12726" y="1260"/>
                        <a:pt x="14662" y="1255"/>
                        <a:pt x="15665" y="1229"/>
                      </a:cubicBezTo>
                      <a:cubicBezTo>
                        <a:pt x="15665" y="1023"/>
                        <a:pt x="15656" y="808"/>
                        <a:pt x="15656" y="602"/>
                      </a:cubicBezTo>
                      <a:cubicBezTo>
                        <a:pt x="15656" y="527"/>
                        <a:pt x="15628" y="96"/>
                        <a:pt x="15590" y="50"/>
                      </a:cubicBezTo>
                      <a:cubicBezTo>
                        <a:pt x="15580" y="12"/>
                        <a:pt x="14684" y="0"/>
                        <a:pt x="13493" y="0"/>
                      </a:cubicBezTo>
                      <a:close/>
                    </a:path>
                  </a:pathLst>
                </a:custGeom>
                <a:solidFill>
                  <a:srgbClr val="B345B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3"/>
                <p:cNvSpPr/>
                <p:nvPr/>
              </p:nvSpPr>
              <p:spPr>
                <a:xfrm>
                  <a:off x="2908869" y="2665391"/>
                  <a:ext cx="45937" cy="43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671" extrusionOk="0">
                      <a:moveTo>
                        <a:pt x="318" y="0"/>
                      </a:moveTo>
                      <a:cubicBezTo>
                        <a:pt x="290" y="0"/>
                        <a:pt x="271" y="0"/>
                        <a:pt x="243" y="10"/>
                      </a:cubicBezTo>
                      <a:cubicBezTo>
                        <a:pt x="197" y="19"/>
                        <a:pt x="178" y="38"/>
                        <a:pt x="140" y="56"/>
                      </a:cubicBezTo>
                      <a:lnTo>
                        <a:pt x="94" y="103"/>
                      </a:lnTo>
                      <a:cubicBezTo>
                        <a:pt x="66" y="113"/>
                        <a:pt x="47" y="159"/>
                        <a:pt x="37" y="187"/>
                      </a:cubicBezTo>
                      <a:cubicBezTo>
                        <a:pt x="0" y="281"/>
                        <a:pt x="9" y="384"/>
                        <a:pt x="56" y="478"/>
                      </a:cubicBezTo>
                      <a:cubicBezTo>
                        <a:pt x="84" y="524"/>
                        <a:pt x="112" y="571"/>
                        <a:pt x="159" y="618"/>
                      </a:cubicBezTo>
                      <a:cubicBezTo>
                        <a:pt x="217" y="653"/>
                        <a:pt x="282" y="671"/>
                        <a:pt x="345" y="671"/>
                      </a:cubicBezTo>
                      <a:cubicBezTo>
                        <a:pt x="467" y="671"/>
                        <a:pt x="584" y="607"/>
                        <a:pt x="646" y="478"/>
                      </a:cubicBezTo>
                      <a:cubicBezTo>
                        <a:pt x="702" y="337"/>
                        <a:pt x="674" y="197"/>
                        <a:pt x="580" y="103"/>
                      </a:cubicBezTo>
                      <a:cubicBezTo>
                        <a:pt x="533" y="47"/>
                        <a:pt x="468" y="10"/>
                        <a:pt x="393" y="0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3"/>
                <p:cNvSpPr/>
                <p:nvPr/>
              </p:nvSpPr>
              <p:spPr>
                <a:xfrm>
                  <a:off x="2844544" y="2665391"/>
                  <a:ext cx="46003" cy="43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671" extrusionOk="0">
                      <a:moveTo>
                        <a:pt x="309" y="0"/>
                      </a:moveTo>
                      <a:cubicBezTo>
                        <a:pt x="291" y="0"/>
                        <a:pt x="263" y="0"/>
                        <a:pt x="244" y="10"/>
                      </a:cubicBezTo>
                      <a:cubicBezTo>
                        <a:pt x="197" y="19"/>
                        <a:pt x="178" y="38"/>
                        <a:pt x="141" y="56"/>
                      </a:cubicBezTo>
                      <a:lnTo>
                        <a:pt x="94" y="103"/>
                      </a:lnTo>
                      <a:cubicBezTo>
                        <a:pt x="66" y="113"/>
                        <a:pt x="47" y="159"/>
                        <a:pt x="38" y="187"/>
                      </a:cubicBezTo>
                      <a:cubicBezTo>
                        <a:pt x="0" y="281"/>
                        <a:pt x="10" y="384"/>
                        <a:pt x="57" y="478"/>
                      </a:cubicBezTo>
                      <a:cubicBezTo>
                        <a:pt x="75" y="524"/>
                        <a:pt x="113" y="571"/>
                        <a:pt x="160" y="618"/>
                      </a:cubicBezTo>
                      <a:cubicBezTo>
                        <a:pt x="217" y="653"/>
                        <a:pt x="281" y="671"/>
                        <a:pt x="343" y="671"/>
                      </a:cubicBezTo>
                      <a:cubicBezTo>
                        <a:pt x="463" y="671"/>
                        <a:pt x="579" y="607"/>
                        <a:pt x="646" y="478"/>
                      </a:cubicBezTo>
                      <a:cubicBezTo>
                        <a:pt x="702" y="337"/>
                        <a:pt x="674" y="197"/>
                        <a:pt x="581" y="103"/>
                      </a:cubicBezTo>
                      <a:cubicBezTo>
                        <a:pt x="534" y="47"/>
                        <a:pt x="468" y="10"/>
                        <a:pt x="3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3"/>
                <p:cNvSpPr/>
                <p:nvPr/>
              </p:nvSpPr>
              <p:spPr>
                <a:xfrm>
                  <a:off x="2780219" y="2665391"/>
                  <a:ext cx="46003" cy="43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671" extrusionOk="0">
                      <a:moveTo>
                        <a:pt x="319" y="0"/>
                      </a:moveTo>
                      <a:cubicBezTo>
                        <a:pt x="291" y="0"/>
                        <a:pt x="263" y="0"/>
                        <a:pt x="244" y="10"/>
                      </a:cubicBezTo>
                      <a:cubicBezTo>
                        <a:pt x="197" y="19"/>
                        <a:pt x="179" y="38"/>
                        <a:pt x="141" y="56"/>
                      </a:cubicBezTo>
                      <a:lnTo>
                        <a:pt x="95" y="103"/>
                      </a:lnTo>
                      <a:cubicBezTo>
                        <a:pt x="66" y="113"/>
                        <a:pt x="48" y="159"/>
                        <a:pt x="38" y="187"/>
                      </a:cubicBezTo>
                      <a:cubicBezTo>
                        <a:pt x="1" y="281"/>
                        <a:pt x="10" y="384"/>
                        <a:pt x="57" y="478"/>
                      </a:cubicBezTo>
                      <a:cubicBezTo>
                        <a:pt x="85" y="524"/>
                        <a:pt x="113" y="571"/>
                        <a:pt x="160" y="618"/>
                      </a:cubicBezTo>
                      <a:cubicBezTo>
                        <a:pt x="218" y="653"/>
                        <a:pt x="282" y="671"/>
                        <a:pt x="346" y="671"/>
                      </a:cubicBezTo>
                      <a:cubicBezTo>
                        <a:pt x="467" y="671"/>
                        <a:pt x="585" y="607"/>
                        <a:pt x="647" y="478"/>
                      </a:cubicBezTo>
                      <a:cubicBezTo>
                        <a:pt x="703" y="337"/>
                        <a:pt x="675" y="197"/>
                        <a:pt x="581" y="103"/>
                      </a:cubicBezTo>
                      <a:cubicBezTo>
                        <a:pt x="534" y="47"/>
                        <a:pt x="469" y="10"/>
                        <a:pt x="3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3"/>
                <p:cNvSpPr/>
                <p:nvPr/>
              </p:nvSpPr>
              <p:spPr>
                <a:xfrm>
                  <a:off x="2014797" y="2773756"/>
                  <a:ext cx="557920" cy="36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6" h="557" extrusionOk="0">
                      <a:moveTo>
                        <a:pt x="8488" y="1"/>
                      </a:moveTo>
                      <a:cubicBezTo>
                        <a:pt x="7837" y="17"/>
                        <a:pt x="6677" y="21"/>
                        <a:pt x="5714" y="21"/>
                      </a:cubicBezTo>
                      <a:cubicBezTo>
                        <a:pt x="5071" y="21"/>
                        <a:pt x="4517" y="19"/>
                        <a:pt x="4258" y="19"/>
                      </a:cubicBezTo>
                      <a:cubicBezTo>
                        <a:pt x="3728" y="19"/>
                        <a:pt x="3198" y="24"/>
                        <a:pt x="2668" y="24"/>
                      </a:cubicBezTo>
                      <a:cubicBezTo>
                        <a:pt x="2403" y="24"/>
                        <a:pt x="2137" y="22"/>
                        <a:pt x="1872" y="19"/>
                      </a:cubicBezTo>
                      <a:lnTo>
                        <a:pt x="19" y="19"/>
                      </a:lnTo>
                      <a:cubicBezTo>
                        <a:pt x="1" y="66"/>
                        <a:pt x="1" y="132"/>
                        <a:pt x="1" y="132"/>
                      </a:cubicBezTo>
                      <a:lnTo>
                        <a:pt x="1" y="553"/>
                      </a:lnTo>
                      <a:cubicBezTo>
                        <a:pt x="178" y="556"/>
                        <a:pt x="396" y="557"/>
                        <a:pt x="625" y="557"/>
                      </a:cubicBezTo>
                      <a:cubicBezTo>
                        <a:pt x="1084" y="557"/>
                        <a:pt x="1591" y="553"/>
                        <a:pt x="1928" y="553"/>
                      </a:cubicBezTo>
                      <a:lnTo>
                        <a:pt x="4258" y="553"/>
                      </a:lnTo>
                      <a:cubicBezTo>
                        <a:pt x="4586" y="553"/>
                        <a:pt x="5407" y="555"/>
                        <a:pt x="6269" y="555"/>
                      </a:cubicBezTo>
                      <a:cubicBezTo>
                        <a:pt x="7131" y="555"/>
                        <a:pt x="8034" y="553"/>
                        <a:pt x="8526" y="543"/>
                      </a:cubicBezTo>
                      <a:cubicBezTo>
                        <a:pt x="8526" y="450"/>
                        <a:pt x="8526" y="347"/>
                        <a:pt x="8516" y="253"/>
                      </a:cubicBezTo>
                      <a:cubicBezTo>
                        <a:pt x="8516" y="216"/>
                        <a:pt x="8507" y="66"/>
                        <a:pt x="8488" y="1"/>
                      </a:cubicBezTo>
                      <a:close/>
                    </a:path>
                  </a:pathLst>
                </a:custGeom>
                <a:solidFill>
                  <a:srgbClr val="D66EC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3"/>
                <p:cNvSpPr/>
                <p:nvPr/>
              </p:nvSpPr>
              <p:spPr>
                <a:xfrm>
                  <a:off x="2120151" y="2854571"/>
                  <a:ext cx="189900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2" h="387" extrusionOk="0">
                      <a:moveTo>
                        <a:pt x="2892" y="1"/>
                      </a:moveTo>
                      <a:cubicBezTo>
                        <a:pt x="2517" y="10"/>
                        <a:pt x="1666" y="10"/>
                        <a:pt x="1451" y="10"/>
                      </a:cubicBezTo>
                      <a:lnTo>
                        <a:pt x="19" y="10"/>
                      </a:lnTo>
                      <a:cubicBezTo>
                        <a:pt x="0" y="48"/>
                        <a:pt x="0" y="94"/>
                        <a:pt x="0" y="94"/>
                      </a:cubicBezTo>
                      <a:lnTo>
                        <a:pt x="0" y="385"/>
                      </a:lnTo>
                      <a:lnTo>
                        <a:pt x="1451" y="385"/>
                      </a:lnTo>
                      <a:cubicBezTo>
                        <a:pt x="1563" y="385"/>
                        <a:pt x="1844" y="387"/>
                        <a:pt x="2137" y="387"/>
                      </a:cubicBezTo>
                      <a:cubicBezTo>
                        <a:pt x="2431" y="387"/>
                        <a:pt x="2737" y="385"/>
                        <a:pt x="2901" y="375"/>
                      </a:cubicBezTo>
                      <a:lnTo>
                        <a:pt x="2901" y="160"/>
                      </a:lnTo>
                      <a:cubicBezTo>
                        <a:pt x="2901" y="141"/>
                        <a:pt x="2901" y="29"/>
                        <a:pt x="2892" y="1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3"/>
                <p:cNvSpPr/>
                <p:nvPr/>
              </p:nvSpPr>
              <p:spPr>
                <a:xfrm>
                  <a:off x="2241996" y="2911567"/>
                  <a:ext cx="459960" cy="25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9" h="395" extrusionOk="0">
                      <a:moveTo>
                        <a:pt x="7000" y="0"/>
                      </a:moveTo>
                      <a:cubicBezTo>
                        <a:pt x="6111" y="19"/>
                        <a:pt x="4034" y="19"/>
                        <a:pt x="3510" y="19"/>
                      </a:cubicBezTo>
                      <a:lnTo>
                        <a:pt x="28" y="19"/>
                      </a:lnTo>
                      <a:cubicBezTo>
                        <a:pt x="0" y="47"/>
                        <a:pt x="10" y="94"/>
                        <a:pt x="10" y="94"/>
                      </a:cubicBezTo>
                      <a:lnTo>
                        <a:pt x="10" y="393"/>
                      </a:lnTo>
                      <a:lnTo>
                        <a:pt x="3519" y="393"/>
                      </a:lnTo>
                      <a:cubicBezTo>
                        <a:pt x="3736" y="393"/>
                        <a:pt x="4214" y="395"/>
                        <a:pt x="4760" y="395"/>
                      </a:cubicBezTo>
                      <a:cubicBezTo>
                        <a:pt x="5578" y="395"/>
                        <a:pt x="6551" y="391"/>
                        <a:pt x="7028" y="374"/>
                      </a:cubicBezTo>
                      <a:lnTo>
                        <a:pt x="7028" y="169"/>
                      </a:lnTo>
                      <a:cubicBezTo>
                        <a:pt x="7019" y="159"/>
                        <a:pt x="7009" y="47"/>
                        <a:pt x="70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3"/>
                <p:cNvSpPr/>
                <p:nvPr/>
              </p:nvSpPr>
              <p:spPr>
                <a:xfrm>
                  <a:off x="2241996" y="2957439"/>
                  <a:ext cx="270126" cy="25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8" h="396" extrusionOk="0">
                      <a:moveTo>
                        <a:pt x="4118" y="1"/>
                      </a:moveTo>
                      <a:cubicBezTo>
                        <a:pt x="3594" y="20"/>
                        <a:pt x="2377" y="20"/>
                        <a:pt x="2068" y="20"/>
                      </a:cubicBezTo>
                      <a:lnTo>
                        <a:pt x="10" y="20"/>
                      </a:lnTo>
                      <a:cubicBezTo>
                        <a:pt x="0" y="48"/>
                        <a:pt x="0" y="95"/>
                        <a:pt x="0" y="95"/>
                      </a:cubicBezTo>
                      <a:lnTo>
                        <a:pt x="0" y="394"/>
                      </a:lnTo>
                      <a:lnTo>
                        <a:pt x="2059" y="394"/>
                      </a:lnTo>
                      <a:cubicBezTo>
                        <a:pt x="2186" y="394"/>
                        <a:pt x="2466" y="396"/>
                        <a:pt x="2786" y="396"/>
                      </a:cubicBezTo>
                      <a:cubicBezTo>
                        <a:pt x="3267" y="396"/>
                        <a:pt x="3837" y="392"/>
                        <a:pt x="4118" y="375"/>
                      </a:cubicBezTo>
                      <a:lnTo>
                        <a:pt x="4118" y="169"/>
                      </a:lnTo>
                      <a:cubicBezTo>
                        <a:pt x="4127" y="160"/>
                        <a:pt x="4127" y="48"/>
                        <a:pt x="4118" y="1"/>
                      </a:cubicBezTo>
                      <a:close/>
                    </a:path>
                  </a:pathLst>
                </a:custGeom>
                <a:solidFill>
                  <a:srgbClr val="7991D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3"/>
                <p:cNvSpPr/>
                <p:nvPr/>
              </p:nvSpPr>
              <p:spPr>
                <a:xfrm>
                  <a:off x="2241407" y="3003376"/>
                  <a:ext cx="383398" cy="25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" h="396" extrusionOk="0">
                      <a:moveTo>
                        <a:pt x="5849" y="1"/>
                      </a:moveTo>
                      <a:cubicBezTo>
                        <a:pt x="5100" y="20"/>
                        <a:pt x="3378" y="20"/>
                        <a:pt x="2938" y="20"/>
                      </a:cubicBezTo>
                      <a:lnTo>
                        <a:pt x="19" y="20"/>
                      </a:lnTo>
                      <a:cubicBezTo>
                        <a:pt x="0" y="48"/>
                        <a:pt x="9" y="94"/>
                        <a:pt x="9" y="94"/>
                      </a:cubicBezTo>
                      <a:lnTo>
                        <a:pt x="9" y="394"/>
                      </a:lnTo>
                      <a:lnTo>
                        <a:pt x="2938" y="394"/>
                      </a:lnTo>
                      <a:cubicBezTo>
                        <a:pt x="3114" y="394"/>
                        <a:pt x="3510" y="395"/>
                        <a:pt x="3965" y="395"/>
                      </a:cubicBezTo>
                      <a:cubicBezTo>
                        <a:pt x="4646" y="395"/>
                        <a:pt x="5459" y="392"/>
                        <a:pt x="5858" y="375"/>
                      </a:cubicBezTo>
                      <a:lnTo>
                        <a:pt x="5858" y="169"/>
                      </a:lnTo>
                      <a:cubicBezTo>
                        <a:pt x="5858" y="160"/>
                        <a:pt x="5858" y="48"/>
                        <a:pt x="584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3"/>
                <p:cNvSpPr/>
                <p:nvPr/>
              </p:nvSpPr>
              <p:spPr>
                <a:xfrm>
                  <a:off x="2241996" y="3050556"/>
                  <a:ext cx="459960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9" h="387" extrusionOk="0">
                      <a:moveTo>
                        <a:pt x="7000" y="0"/>
                      </a:moveTo>
                      <a:cubicBezTo>
                        <a:pt x="6111" y="10"/>
                        <a:pt x="4034" y="10"/>
                        <a:pt x="3510" y="10"/>
                      </a:cubicBezTo>
                      <a:lnTo>
                        <a:pt x="28" y="10"/>
                      </a:lnTo>
                      <a:cubicBezTo>
                        <a:pt x="0" y="47"/>
                        <a:pt x="10" y="94"/>
                        <a:pt x="10" y="94"/>
                      </a:cubicBezTo>
                      <a:lnTo>
                        <a:pt x="10" y="384"/>
                      </a:lnTo>
                      <a:lnTo>
                        <a:pt x="3519" y="384"/>
                      </a:lnTo>
                      <a:cubicBezTo>
                        <a:pt x="3790" y="384"/>
                        <a:pt x="4469" y="386"/>
                        <a:pt x="5179" y="386"/>
                      </a:cubicBezTo>
                      <a:cubicBezTo>
                        <a:pt x="5889" y="386"/>
                        <a:pt x="6630" y="384"/>
                        <a:pt x="7028" y="375"/>
                      </a:cubicBezTo>
                      <a:lnTo>
                        <a:pt x="7028" y="159"/>
                      </a:lnTo>
                      <a:cubicBezTo>
                        <a:pt x="7019" y="141"/>
                        <a:pt x="7009" y="28"/>
                        <a:pt x="70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3"/>
                <p:cNvSpPr/>
                <p:nvPr/>
              </p:nvSpPr>
              <p:spPr>
                <a:xfrm>
                  <a:off x="2241407" y="3096493"/>
                  <a:ext cx="380912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1" h="387" extrusionOk="0">
                      <a:moveTo>
                        <a:pt x="5802" y="0"/>
                      </a:moveTo>
                      <a:cubicBezTo>
                        <a:pt x="5063" y="10"/>
                        <a:pt x="3360" y="10"/>
                        <a:pt x="2910" y="10"/>
                      </a:cubicBezTo>
                      <a:lnTo>
                        <a:pt x="19" y="10"/>
                      </a:lnTo>
                      <a:cubicBezTo>
                        <a:pt x="0" y="47"/>
                        <a:pt x="9" y="94"/>
                        <a:pt x="9" y="94"/>
                      </a:cubicBezTo>
                      <a:lnTo>
                        <a:pt x="9" y="384"/>
                      </a:lnTo>
                      <a:lnTo>
                        <a:pt x="2910" y="384"/>
                      </a:lnTo>
                      <a:cubicBezTo>
                        <a:pt x="3135" y="384"/>
                        <a:pt x="3696" y="386"/>
                        <a:pt x="4284" y="386"/>
                      </a:cubicBezTo>
                      <a:cubicBezTo>
                        <a:pt x="4871" y="386"/>
                        <a:pt x="5484" y="384"/>
                        <a:pt x="5811" y="375"/>
                      </a:cubicBezTo>
                      <a:lnTo>
                        <a:pt x="5811" y="159"/>
                      </a:lnTo>
                      <a:cubicBezTo>
                        <a:pt x="5821" y="141"/>
                        <a:pt x="5811" y="28"/>
                        <a:pt x="5802" y="0"/>
                      </a:cubicBezTo>
                      <a:close/>
                    </a:path>
                  </a:pathLst>
                </a:custGeom>
                <a:solidFill>
                  <a:srgbClr val="7991D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3"/>
                <p:cNvSpPr/>
                <p:nvPr/>
              </p:nvSpPr>
              <p:spPr>
                <a:xfrm>
                  <a:off x="2120151" y="3188302"/>
                  <a:ext cx="189900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2" h="387" extrusionOk="0">
                      <a:moveTo>
                        <a:pt x="2892" y="1"/>
                      </a:moveTo>
                      <a:cubicBezTo>
                        <a:pt x="2517" y="10"/>
                        <a:pt x="1666" y="10"/>
                        <a:pt x="1451" y="10"/>
                      </a:cubicBezTo>
                      <a:lnTo>
                        <a:pt x="19" y="10"/>
                      </a:lnTo>
                      <a:cubicBezTo>
                        <a:pt x="0" y="48"/>
                        <a:pt x="0" y="94"/>
                        <a:pt x="0" y="94"/>
                      </a:cubicBezTo>
                      <a:lnTo>
                        <a:pt x="0" y="385"/>
                      </a:lnTo>
                      <a:lnTo>
                        <a:pt x="1451" y="385"/>
                      </a:lnTo>
                      <a:cubicBezTo>
                        <a:pt x="1563" y="385"/>
                        <a:pt x="1844" y="387"/>
                        <a:pt x="2137" y="387"/>
                      </a:cubicBezTo>
                      <a:cubicBezTo>
                        <a:pt x="2431" y="387"/>
                        <a:pt x="2737" y="385"/>
                        <a:pt x="2901" y="375"/>
                      </a:cubicBezTo>
                      <a:lnTo>
                        <a:pt x="2901" y="160"/>
                      </a:lnTo>
                      <a:cubicBezTo>
                        <a:pt x="2901" y="151"/>
                        <a:pt x="2901" y="48"/>
                        <a:pt x="2892" y="1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3"/>
                <p:cNvSpPr/>
                <p:nvPr/>
              </p:nvSpPr>
              <p:spPr>
                <a:xfrm>
                  <a:off x="2333216" y="3188302"/>
                  <a:ext cx="108495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387" extrusionOk="0">
                      <a:moveTo>
                        <a:pt x="1648" y="1"/>
                      </a:moveTo>
                      <a:cubicBezTo>
                        <a:pt x="1442" y="10"/>
                        <a:pt x="946" y="10"/>
                        <a:pt x="834" y="10"/>
                      </a:cubicBezTo>
                      <a:lnTo>
                        <a:pt x="1" y="10"/>
                      </a:lnTo>
                      <a:lnTo>
                        <a:pt x="1" y="94"/>
                      </a:lnTo>
                      <a:lnTo>
                        <a:pt x="1" y="385"/>
                      </a:lnTo>
                      <a:lnTo>
                        <a:pt x="834" y="385"/>
                      </a:lnTo>
                      <a:cubicBezTo>
                        <a:pt x="894" y="385"/>
                        <a:pt x="1053" y="387"/>
                        <a:pt x="1221" y="387"/>
                      </a:cubicBezTo>
                      <a:cubicBezTo>
                        <a:pt x="1388" y="387"/>
                        <a:pt x="1563" y="385"/>
                        <a:pt x="1657" y="375"/>
                      </a:cubicBezTo>
                      <a:lnTo>
                        <a:pt x="1657" y="160"/>
                      </a:lnTo>
                      <a:cubicBezTo>
                        <a:pt x="1657" y="151"/>
                        <a:pt x="1648" y="48"/>
                        <a:pt x="1648" y="1"/>
                      </a:cubicBezTo>
                      <a:close/>
                    </a:path>
                  </a:pathLst>
                </a:custGeom>
                <a:solidFill>
                  <a:srgbClr val="7991D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3"/>
                <p:cNvSpPr/>
                <p:nvPr/>
              </p:nvSpPr>
              <p:spPr>
                <a:xfrm>
                  <a:off x="2241996" y="3245298"/>
                  <a:ext cx="459960" cy="25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9" h="395" extrusionOk="0">
                      <a:moveTo>
                        <a:pt x="7000" y="0"/>
                      </a:moveTo>
                      <a:cubicBezTo>
                        <a:pt x="6111" y="19"/>
                        <a:pt x="4034" y="19"/>
                        <a:pt x="3510" y="19"/>
                      </a:cubicBezTo>
                      <a:lnTo>
                        <a:pt x="28" y="19"/>
                      </a:lnTo>
                      <a:cubicBezTo>
                        <a:pt x="0" y="47"/>
                        <a:pt x="10" y="94"/>
                        <a:pt x="10" y="94"/>
                      </a:cubicBezTo>
                      <a:lnTo>
                        <a:pt x="10" y="393"/>
                      </a:lnTo>
                      <a:lnTo>
                        <a:pt x="3519" y="393"/>
                      </a:lnTo>
                      <a:cubicBezTo>
                        <a:pt x="3736" y="393"/>
                        <a:pt x="4214" y="395"/>
                        <a:pt x="4760" y="395"/>
                      </a:cubicBezTo>
                      <a:cubicBezTo>
                        <a:pt x="5578" y="395"/>
                        <a:pt x="6551" y="391"/>
                        <a:pt x="7028" y="374"/>
                      </a:cubicBezTo>
                      <a:lnTo>
                        <a:pt x="7028" y="169"/>
                      </a:lnTo>
                      <a:cubicBezTo>
                        <a:pt x="7019" y="159"/>
                        <a:pt x="7009" y="47"/>
                        <a:pt x="70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3"/>
                <p:cNvSpPr/>
                <p:nvPr/>
              </p:nvSpPr>
              <p:spPr>
                <a:xfrm>
                  <a:off x="2241996" y="3292413"/>
                  <a:ext cx="430513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9" h="387" extrusionOk="0">
                      <a:moveTo>
                        <a:pt x="6551" y="1"/>
                      </a:moveTo>
                      <a:cubicBezTo>
                        <a:pt x="5718" y="10"/>
                        <a:pt x="3781" y="10"/>
                        <a:pt x="3285" y="10"/>
                      </a:cubicBezTo>
                      <a:lnTo>
                        <a:pt x="28" y="10"/>
                      </a:lnTo>
                      <a:cubicBezTo>
                        <a:pt x="0" y="48"/>
                        <a:pt x="10" y="94"/>
                        <a:pt x="10" y="94"/>
                      </a:cubicBezTo>
                      <a:lnTo>
                        <a:pt x="10" y="384"/>
                      </a:lnTo>
                      <a:lnTo>
                        <a:pt x="3285" y="384"/>
                      </a:lnTo>
                      <a:cubicBezTo>
                        <a:pt x="3538" y="384"/>
                        <a:pt x="4174" y="387"/>
                        <a:pt x="4841" y="387"/>
                      </a:cubicBezTo>
                      <a:cubicBezTo>
                        <a:pt x="5507" y="387"/>
                        <a:pt x="6205" y="384"/>
                        <a:pt x="6579" y="375"/>
                      </a:cubicBezTo>
                      <a:lnTo>
                        <a:pt x="6579" y="160"/>
                      </a:lnTo>
                      <a:cubicBezTo>
                        <a:pt x="6560" y="141"/>
                        <a:pt x="6560" y="29"/>
                        <a:pt x="655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3"/>
                <p:cNvSpPr/>
                <p:nvPr/>
              </p:nvSpPr>
              <p:spPr>
                <a:xfrm>
                  <a:off x="2241996" y="3338350"/>
                  <a:ext cx="431168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9" h="387" extrusionOk="0">
                      <a:moveTo>
                        <a:pt x="6560" y="1"/>
                      </a:moveTo>
                      <a:cubicBezTo>
                        <a:pt x="5718" y="10"/>
                        <a:pt x="3790" y="10"/>
                        <a:pt x="3285" y="10"/>
                      </a:cubicBezTo>
                      <a:lnTo>
                        <a:pt x="28" y="10"/>
                      </a:lnTo>
                      <a:cubicBezTo>
                        <a:pt x="0" y="47"/>
                        <a:pt x="10" y="94"/>
                        <a:pt x="10" y="94"/>
                      </a:cubicBezTo>
                      <a:lnTo>
                        <a:pt x="10" y="384"/>
                      </a:lnTo>
                      <a:lnTo>
                        <a:pt x="3304" y="384"/>
                      </a:lnTo>
                      <a:cubicBezTo>
                        <a:pt x="3552" y="384"/>
                        <a:pt x="4186" y="387"/>
                        <a:pt x="4851" y="387"/>
                      </a:cubicBezTo>
                      <a:cubicBezTo>
                        <a:pt x="5517" y="387"/>
                        <a:pt x="6214" y="384"/>
                        <a:pt x="6588" y="375"/>
                      </a:cubicBezTo>
                      <a:lnTo>
                        <a:pt x="6588" y="160"/>
                      </a:lnTo>
                      <a:cubicBezTo>
                        <a:pt x="6579" y="141"/>
                        <a:pt x="6579" y="29"/>
                        <a:pt x="65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3"/>
                <p:cNvSpPr/>
                <p:nvPr/>
              </p:nvSpPr>
              <p:spPr>
                <a:xfrm>
                  <a:off x="2241996" y="3384287"/>
                  <a:ext cx="459960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9" h="387" extrusionOk="0">
                      <a:moveTo>
                        <a:pt x="7000" y="0"/>
                      </a:moveTo>
                      <a:cubicBezTo>
                        <a:pt x="6111" y="10"/>
                        <a:pt x="4034" y="10"/>
                        <a:pt x="3510" y="10"/>
                      </a:cubicBezTo>
                      <a:lnTo>
                        <a:pt x="28" y="10"/>
                      </a:lnTo>
                      <a:cubicBezTo>
                        <a:pt x="0" y="47"/>
                        <a:pt x="10" y="94"/>
                        <a:pt x="10" y="94"/>
                      </a:cubicBezTo>
                      <a:lnTo>
                        <a:pt x="10" y="384"/>
                      </a:lnTo>
                      <a:lnTo>
                        <a:pt x="3519" y="384"/>
                      </a:lnTo>
                      <a:cubicBezTo>
                        <a:pt x="3790" y="384"/>
                        <a:pt x="4469" y="386"/>
                        <a:pt x="5179" y="386"/>
                      </a:cubicBezTo>
                      <a:cubicBezTo>
                        <a:pt x="5889" y="386"/>
                        <a:pt x="6630" y="384"/>
                        <a:pt x="7028" y="375"/>
                      </a:cubicBezTo>
                      <a:lnTo>
                        <a:pt x="7028" y="159"/>
                      </a:lnTo>
                      <a:cubicBezTo>
                        <a:pt x="7019" y="141"/>
                        <a:pt x="7009" y="28"/>
                        <a:pt x="7000" y="0"/>
                      </a:cubicBezTo>
                      <a:close/>
                    </a:path>
                  </a:pathLst>
                </a:custGeom>
                <a:solidFill>
                  <a:srgbClr val="7991D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3"/>
                <p:cNvSpPr/>
                <p:nvPr/>
              </p:nvSpPr>
              <p:spPr>
                <a:xfrm>
                  <a:off x="2241407" y="3430225"/>
                  <a:ext cx="380912" cy="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1" h="387" extrusionOk="0">
                      <a:moveTo>
                        <a:pt x="5802" y="0"/>
                      </a:moveTo>
                      <a:cubicBezTo>
                        <a:pt x="5063" y="10"/>
                        <a:pt x="3360" y="10"/>
                        <a:pt x="2910" y="10"/>
                      </a:cubicBezTo>
                      <a:lnTo>
                        <a:pt x="19" y="10"/>
                      </a:lnTo>
                      <a:cubicBezTo>
                        <a:pt x="0" y="47"/>
                        <a:pt x="9" y="94"/>
                        <a:pt x="9" y="94"/>
                      </a:cubicBezTo>
                      <a:lnTo>
                        <a:pt x="9" y="384"/>
                      </a:lnTo>
                      <a:lnTo>
                        <a:pt x="2910" y="384"/>
                      </a:lnTo>
                      <a:cubicBezTo>
                        <a:pt x="3135" y="384"/>
                        <a:pt x="3696" y="386"/>
                        <a:pt x="4284" y="386"/>
                      </a:cubicBezTo>
                      <a:cubicBezTo>
                        <a:pt x="4871" y="386"/>
                        <a:pt x="5484" y="384"/>
                        <a:pt x="5811" y="375"/>
                      </a:cubicBezTo>
                      <a:lnTo>
                        <a:pt x="5811" y="159"/>
                      </a:lnTo>
                      <a:cubicBezTo>
                        <a:pt x="5821" y="150"/>
                        <a:pt x="5811" y="47"/>
                        <a:pt x="580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1" name="Google Shape;511;p33"/>
            <p:cNvGrpSpPr/>
            <p:nvPr/>
          </p:nvGrpSpPr>
          <p:grpSpPr>
            <a:xfrm>
              <a:off x="1065928" y="1227906"/>
              <a:ext cx="1253465" cy="1143438"/>
              <a:chOff x="1796208" y="1379282"/>
              <a:chExt cx="1022068" cy="932354"/>
            </a:xfrm>
          </p:grpSpPr>
          <p:sp>
            <p:nvSpPr>
              <p:cNvPr id="512" name="Google Shape;512;p33"/>
              <p:cNvSpPr/>
              <p:nvPr/>
            </p:nvSpPr>
            <p:spPr>
              <a:xfrm>
                <a:off x="1796862" y="1379282"/>
                <a:ext cx="1021414" cy="932354"/>
              </a:xfrm>
              <a:custGeom>
                <a:avLst/>
                <a:gdLst/>
                <a:ahLst/>
                <a:cxnLst/>
                <a:rect l="l" t="t" r="r" b="b"/>
                <a:pathLst>
                  <a:path w="15609" h="14248" extrusionOk="0">
                    <a:moveTo>
                      <a:pt x="13423" y="0"/>
                    </a:moveTo>
                    <a:cubicBezTo>
                      <a:pt x="11702" y="0"/>
                      <a:pt x="9363" y="24"/>
                      <a:pt x="8202" y="24"/>
                    </a:cubicBezTo>
                    <a:cubicBezTo>
                      <a:pt x="7994" y="24"/>
                      <a:pt x="7824" y="23"/>
                      <a:pt x="7702" y="22"/>
                    </a:cubicBezTo>
                    <a:cubicBezTo>
                      <a:pt x="7588" y="21"/>
                      <a:pt x="7432" y="20"/>
                      <a:pt x="7244" y="20"/>
                    </a:cubicBezTo>
                    <a:cubicBezTo>
                      <a:pt x="5364" y="20"/>
                      <a:pt x="203" y="59"/>
                      <a:pt x="168" y="59"/>
                    </a:cubicBezTo>
                    <a:cubicBezTo>
                      <a:pt x="0" y="59"/>
                      <a:pt x="28" y="387"/>
                      <a:pt x="28" y="387"/>
                    </a:cubicBezTo>
                    <a:cubicBezTo>
                      <a:pt x="28" y="433"/>
                      <a:pt x="19" y="9604"/>
                      <a:pt x="28" y="14199"/>
                    </a:cubicBezTo>
                    <a:cubicBezTo>
                      <a:pt x="52" y="14240"/>
                      <a:pt x="1133" y="14248"/>
                      <a:pt x="2237" y="14248"/>
                    </a:cubicBezTo>
                    <a:cubicBezTo>
                      <a:pt x="2868" y="14248"/>
                      <a:pt x="3506" y="14245"/>
                      <a:pt x="3958" y="14245"/>
                    </a:cubicBezTo>
                    <a:cubicBezTo>
                      <a:pt x="5240" y="14245"/>
                      <a:pt x="6513" y="14236"/>
                      <a:pt x="7804" y="14236"/>
                    </a:cubicBezTo>
                    <a:cubicBezTo>
                      <a:pt x="8310" y="14236"/>
                      <a:pt x="9526" y="14242"/>
                      <a:pt x="10844" y="14242"/>
                    </a:cubicBezTo>
                    <a:cubicBezTo>
                      <a:pt x="12820" y="14242"/>
                      <a:pt x="15023" y="14229"/>
                      <a:pt x="15394" y="14161"/>
                    </a:cubicBezTo>
                    <a:cubicBezTo>
                      <a:pt x="15422" y="14161"/>
                      <a:pt x="15431" y="14152"/>
                      <a:pt x="15440" y="14143"/>
                    </a:cubicBezTo>
                    <a:cubicBezTo>
                      <a:pt x="15497" y="14133"/>
                      <a:pt x="15543" y="14105"/>
                      <a:pt x="15581" y="14068"/>
                    </a:cubicBezTo>
                    <a:cubicBezTo>
                      <a:pt x="15609" y="11906"/>
                      <a:pt x="15609" y="9754"/>
                      <a:pt x="15590" y="7611"/>
                    </a:cubicBezTo>
                    <a:cubicBezTo>
                      <a:pt x="15571" y="5983"/>
                      <a:pt x="15581" y="4345"/>
                      <a:pt x="15609" y="2707"/>
                    </a:cubicBezTo>
                    <a:lnTo>
                      <a:pt x="15571" y="630"/>
                    </a:lnTo>
                    <a:cubicBezTo>
                      <a:pt x="15571" y="564"/>
                      <a:pt x="15553" y="96"/>
                      <a:pt x="15515" y="50"/>
                    </a:cubicBezTo>
                    <a:cubicBezTo>
                      <a:pt x="15501" y="12"/>
                      <a:pt x="14608" y="0"/>
                      <a:pt x="13423" y="0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3"/>
              <p:cNvSpPr/>
              <p:nvPr/>
            </p:nvSpPr>
            <p:spPr>
              <a:xfrm>
                <a:off x="2117702" y="1712359"/>
                <a:ext cx="700574" cy="599146"/>
              </a:xfrm>
              <a:custGeom>
                <a:avLst/>
                <a:gdLst/>
                <a:ahLst/>
                <a:cxnLst/>
                <a:rect l="l" t="t" r="r" b="b"/>
                <a:pathLst>
                  <a:path w="10706" h="9156" extrusionOk="0">
                    <a:moveTo>
                      <a:pt x="7589" y="1"/>
                    </a:moveTo>
                    <a:cubicBezTo>
                      <a:pt x="6972" y="1"/>
                      <a:pt x="6384" y="20"/>
                      <a:pt x="6326" y="69"/>
                    </a:cubicBezTo>
                    <a:cubicBezTo>
                      <a:pt x="6233" y="135"/>
                      <a:pt x="5840" y="1753"/>
                      <a:pt x="5671" y="2455"/>
                    </a:cubicBezTo>
                    <a:cubicBezTo>
                      <a:pt x="5007" y="2727"/>
                      <a:pt x="4408" y="3110"/>
                      <a:pt x="3884" y="3588"/>
                    </a:cubicBezTo>
                    <a:cubicBezTo>
                      <a:pt x="3306" y="3416"/>
                      <a:pt x="1656" y="2931"/>
                      <a:pt x="1424" y="2931"/>
                    </a:cubicBezTo>
                    <a:cubicBezTo>
                      <a:pt x="1415" y="2931"/>
                      <a:pt x="1409" y="2931"/>
                      <a:pt x="1404" y="2933"/>
                    </a:cubicBezTo>
                    <a:cubicBezTo>
                      <a:pt x="1254" y="2970"/>
                      <a:pt x="94" y="5094"/>
                      <a:pt x="47" y="5300"/>
                    </a:cubicBezTo>
                    <a:cubicBezTo>
                      <a:pt x="1" y="5497"/>
                      <a:pt x="908" y="6114"/>
                      <a:pt x="1180" y="6395"/>
                    </a:cubicBezTo>
                    <a:cubicBezTo>
                      <a:pt x="1320" y="6535"/>
                      <a:pt x="1629" y="6853"/>
                      <a:pt x="1919" y="7134"/>
                    </a:cubicBezTo>
                    <a:cubicBezTo>
                      <a:pt x="1900" y="7284"/>
                      <a:pt x="1872" y="7452"/>
                      <a:pt x="1863" y="7611"/>
                    </a:cubicBezTo>
                    <a:cubicBezTo>
                      <a:pt x="1816" y="8107"/>
                      <a:pt x="1844" y="8603"/>
                      <a:pt x="1928" y="9090"/>
                    </a:cubicBezTo>
                    <a:lnTo>
                      <a:pt x="1863" y="9155"/>
                    </a:lnTo>
                    <a:lnTo>
                      <a:pt x="5203" y="9155"/>
                    </a:lnTo>
                    <a:cubicBezTo>
                      <a:pt x="4876" y="8351"/>
                      <a:pt x="4951" y="7406"/>
                      <a:pt x="5428" y="6629"/>
                    </a:cubicBezTo>
                    <a:cubicBezTo>
                      <a:pt x="5935" y="5822"/>
                      <a:pt x="6845" y="5359"/>
                      <a:pt x="7780" y="5359"/>
                    </a:cubicBezTo>
                    <a:cubicBezTo>
                      <a:pt x="8070" y="5359"/>
                      <a:pt x="8363" y="5403"/>
                      <a:pt x="8647" y="5497"/>
                    </a:cubicBezTo>
                    <a:cubicBezTo>
                      <a:pt x="9817" y="5880"/>
                      <a:pt x="10603" y="7097"/>
                      <a:pt x="10509" y="8313"/>
                    </a:cubicBezTo>
                    <a:cubicBezTo>
                      <a:pt x="10481" y="8585"/>
                      <a:pt x="10425" y="8847"/>
                      <a:pt x="10322" y="9099"/>
                    </a:cubicBezTo>
                    <a:cubicBezTo>
                      <a:pt x="10388" y="9099"/>
                      <a:pt x="10444" y="9090"/>
                      <a:pt x="10491" y="9090"/>
                    </a:cubicBezTo>
                    <a:cubicBezTo>
                      <a:pt x="10519" y="9090"/>
                      <a:pt x="10528" y="9071"/>
                      <a:pt x="10537" y="9062"/>
                    </a:cubicBezTo>
                    <a:cubicBezTo>
                      <a:pt x="10603" y="9053"/>
                      <a:pt x="10650" y="9024"/>
                      <a:pt x="10678" y="8996"/>
                    </a:cubicBezTo>
                    <a:cubicBezTo>
                      <a:pt x="10706" y="6947"/>
                      <a:pt x="10706" y="4888"/>
                      <a:pt x="10697" y="2848"/>
                    </a:cubicBezTo>
                    <a:lnTo>
                      <a:pt x="10519" y="2745"/>
                    </a:lnTo>
                    <a:cubicBezTo>
                      <a:pt x="10275" y="2605"/>
                      <a:pt x="10004" y="2493"/>
                      <a:pt x="9733" y="2380"/>
                    </a:cubicBezTo>
                    <a:cubicBezTo>
                      <a:pt x="9555" y="1819"/>
                      <a:pt x="9312" y="1061"/>
                      <a:pt x="9274" y="977"/>
                    </a:cubicBezTo>
                    <a:cubicBezTo>
                      <a:pt x="9227" y="855"/>
                      <a:pt x="9162" y="116"/>
                      <a:pt x="9059" y="60"/>
                    </a:cubicBezTo>
                    <a:cubicBezTo>
                      <a:pt x="9000" y="25"/>
                      <a:pt x="8277" y="1"/>
                      <a:pt x="7589" y="1"/>
                    </a:cubicBezTo>
                    <a:close/>
                  </a:path>
                </a:pathLst>
              </a:custGeom>
              <a:solidFill>
                <a:srgbClr val="EB9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3"/>
              <p:cNvSpPr/>
              <p:nvPr/>
            </p:nvSpPr>
            <p:spPr>
              <a:xfrm>
                <a:off x="1798694" y="1380657"/>
                <a:ext cx="600127" cy="629640"/>
              </a:xfrm>
              <a:custGeom>
                <a:avLst/>
                <a:gdLst/>
                <a:ahLst/>
                <a:cxnLst/>
                <a:rect l="l" t="t" r="r" b="b"/>
                <a:pathLst>
                  <a:path w="9171" h="9622" extrusionOk="0">
                    <a:moveTo>
                      <a:pt x="7290" y="1"/>
                    </a:moveTo>
                    <a:cubicBezTo>
                      <a:pt x="6513" y="1"/>
                      <a:pt x="5109" y="1"/>
                      <a:pt x="3753" y="19"/>
                    </a:cubicBezTo>
                    <a:cubicBezTo>
                      <a:pt x="3949" y="450"/>
                      <a:pt x="4043" y="927"/>
                      <a:pt x="3996" y="1404"/>
                    </a:cubicBezTo>
                    <a:cubicBezTo>
                      <a:pt x="3930" y="2246"/>
                      <a:pt x="3425" y="3089"/>
                      <a:pt x="2714" y="3575"/>
                    </a:cubicBezTo>
                    <a:cubicBezTo>
                      <a:pt x="2307" y="3938"/>
                      <a:pt x="1658" y="4091"/>
                      <a:pt x="1122" y="4091"/>
                    </a:cubicBezTo>
                    <a:cubicBezTo>
                      <a:pt x="1091" y="4091"/>
                      <a:pt x="1060" y="4091"/>
                      <a:pt x="1029" y="4090"/>
                    </a:cubicBezTo>
                    <a:cubicBezTo>
                      <a:pt x="665" y="4071"/>
                      <a:pt x="328" y="3996"/>
                      <a:pt x="0" y="3856"/>
                    </a:cubicBezTo>
                    <a:lnTo>
                      <a:pt x="0" y="9611"/>
                    </a:lnTo>
                    <a:cubicBezTo>
                      <a:pt x="47" y="9611"/>
                      <a:pt x="66" y="9592"/>
                      <a:pt x="66" y="9592"/>
                    </a:cubicBezTo>
                    <a:cubicBezTo>
                      <a:pt x="66" y="9592"/>
                      <a:pt x="1097" y="9621"/>
                      <a:pt x="1804" y="9621"/>
                    </a:cubicBezTo>
                    <a:cubicBezTo>
                      <a:pt x="2158" y="9621"/>
                      <a:pt x="2430" y="9614"/>
                      <a:pt x="2452" y="9592"/>
                    </a:cubicBezTo>
                    <a:cubicBezTo>
                      <a:pt x="2517" y="9527"/>
                      <a:pt x="2564" y="9546"/>
                      <a:pt x="2592" y="9443"/>
                    </a:cubicBezTo>
                    <a:cubicBezTo>
                      <a:pt x="2630" y="9349"/>
                      <a:pt x="3098" y="7627"/>
                      <a:pt x="3172" y="7197"/>
                    </a:cubicBezTo>
                    <a:cubicBezTo>
                      <a:pt x="3940" y="6963"/>
                      <a:pt x="4651" y="6579"/>
                      <a:pt x="5231" y="6055"/>
                    </a:cubicBezTo>
                    <a:cubicBezTo>
                      <a:pt x="6004" y="6257"/>
                      <a:pt x="7469" y="6640"/>
                      <a:pt x="7670" y="6640"/>
                    </a:cubicBezTo>
                    <a:cubicBezTo>
                      <a:pt x="7683" y="6640"/>
                      <a:pt x="7691" y="6639"/>
                      <a:pt x="7692" y="6635"/>
                    </a:cubicBezTo>
                    <a:cubicBezTo>
                      <a:pt x="7739" y="6551"/>
                      <a:pt x="7870" y="6336"/>
                      <a:pt x="7870" y="6336"/>
                    </a:cubicBezTo>
                    <a:cubicBezTo>
                      <a:pt x="7870" y="6336"/>
                      <a:pt x="9171" y="4249"/>
                      <a:pt x="9115" y="4165"/>
                    </a:cubicBezTo>
                    <a:cubicBezTo>
                      <a:pt x="9068" y="4090"/>
                      <a:pt x="8890" y="3903"/>
                      <a:pt x="8890" y="3903"/>
                    </a:cubicBezTo>
                    <a:lnTo>
                      <a:pt x="7262" y="2377"/>
                    </a:lnTo>
                    <a:cubicBezTo>
                      <a:pt x="7393" y="1629"/>
                      <a:pt x="7337" y="880"/>
                      <a:pt x="7159" y="141"/>
                    </a:cubicBezTo>
                    <a:cubicBezTo>
                      <a:pt x="7206" y="94"/>
                      <a:pt x="7252" y="47"/>
                      <a:pt x="7290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3"/>
              <p:cNvSpPr/>
              <p:nvPr/>
            </p:nvSpPr>
            <p:spPr>
              <a:xfrm>
                <a:off x="1796208" y="1379937"/>
                <a:ext cx="1020236" cy="115890"/>
              </a:xfrm>
              <a:custGeom>
                <a:avLst/>
                <a:gdLst/>
                <a:ahLst/>
                <a:cxnLst/>
                <a:rect l="l" t="t" r="r" b="b"/>
                <a:pathLst>
                  <a:path w="15591" h="1771" extrusionOk="0">
                    <a:moveTo>
                      <a:pt x="13493" y="0"/>
                    </a:moveTo>
                    <a:cubicBezTo>
                      <a:pt x="11615" y="0"/>
                      <a:pt x="8958" y="31"/>
                      <a:pt x="7917" y="31"/>
                    </a:cubicBezTo>
                    <a:cubicBezTo>
                      <a:pt x="7831" y="31"/>
                      <a:pt x="7756" y="31"/>
                      <a:pt x="7693" y="30"/>
                    </a:cubicBezTo>
                    <a:cubicBezTo>
                      <a:pt x="7485" y="27"/>
                      <a:pt x="7139" y="26"/>
                      <a:pt x="6705" y="26"/>
                    </a:cubicBezTo>
                    <a:cubicBezTo>
                      <a:pt x="4537" y="26"/>
                      <a:pt x="191" y="58"/>
                      <a:pt x="160" y="58"/>
                    </a:cubicBezTo>
                    <a:cubicBezTo>
                      <a:pt x="1" y="58"/>
                      <a:pt x="29" y="386"/>
                      <a:pt x="29" y="386"/>
                    </a:cubicBezTo>
                    <a:lnTo>
                      <a:pt x="29" y="1761"/>
                    </a:lnTo>
                    <a:cubicBezTo>
                      <a:pt x="880" y="1771"/>
                      <a:pt x="2752" y="1771"/>
                      <a:pt x="3753" y="1771"/>
                    </a:cubicBezTo>
                    <a:cubicBezTo>
                      <a:pt x="5110" y="1771"/>
                      <a:pt x="6458" y="1761"/>
                      <a:pt x="7805" y="1761"/>
                    </a:cubicBezTo>
                    <a:cubicBezTo>
                      <a:pt x="8254" y="1761"/>
                      <a:pt x="9242" y="1764"/>
                      <a:pt x="10376" y="1764"/>
                    </a:cubicBezTo>
                    <a:cubicBezTo>
                      <a:pt x="12362" y="1764"/>
                      <a:pt x="14799" y="1756"/>
                      <a:pt x="15591" y="1715"/>
                    </a:cubicBezTo>
                    <a:cubicBezTo>
                      <a:pt x="15591" y="1350"/>
                      <a:pt x="15581" y="994"/>
                      <a:pt x="15572" y="639"/>
                    </a:cubicBezTo>
                    <a:cubicBezTo>
                      <a:pt x="15572" y="564"/>
                      <a:pt x="15544" y="96"/>
                      <a:pt x="15516" y="49"/>
                    </a:cubicBezTo>
                    <a:cubicBezTo>
                      <a:pt x="15502" y="12"/>
                      <a:pt x="14644" y="0"/>
                      <a:pt x="13493" y="0"/>
                    </a:cubicBezTo>
                    <a:close/>
                  </a:path>
                </a:pathLst>
              </a:custGeom>
              <a:solidFill>
                <a:srgbClr val="B34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3"/>
              <p:cNvSpPr/>
              <p:nvPr/>
            </p:nvSpPr>
            <p:spPr>
              <a:xfrm>
                <a:off x="2737984" y="1408206"/>
                <a:ext cx="50321" cy="48620"/>
              </a:xfrm>
              <a:custGeom>
                <a:avLst/>
                <a:gdLst/>
                <a:ahLst/>
                <a:cxnLst/>
                <a:rect l="l" t="t" r="r" b="b"/>
                <a:pathLst>
                  <a:path w="769" h="743" extrusionOk="0">
                    <a:moveTo>
                      <a:pt x="347" y="1"/>
                    </a:moveTo>
                    <a:cubicBezTo>
                      <a:pt x="329" y="10"/>
                      <a:pt x="291" y="10"/>
                      <a:pt x="263" y="29"/>
                    </a:cubicBezTo>
                    <a:cubicBezTo>
                      <a:pt x="216" y="38"/>
                      <a:pt x="188" y="57"/>
                      <a:pt x="151" y="85"/>
                    </a:cubicBezTo>
                    <a:lnTo>
                      <a:pt x="104" y="132"/>
                    </a:lnTo>
                    <a:cubicBezTo>
                      <a:pt x="95" y="150"/>
                      <a:pt x="57" y="207"/>
                      <a:pt x="48" y="225"/>
                    </a:cubicBezTo>
                    <a:cubicBezTo>
                      <a:pt x="1" y="328"/>
                      <a:pt x="10" y="450"/>
                      <a:pt x="66" y="553"/>
                    </a:cubicBezTo>
                    <a:cubicBezTo>
                      <a:pt x="95" y="600"/>
                      <a:pt x="141" y="646"/>
                      <a:pt x="160" y="684"/>
                    </a:cubicBezTo>
                    <a:cubicBezTo>
                      <a:pt x="225" y="723"/>
                      <a:pt x="296" y="742"/>
                      <a:pt x="367" y="742"/>
                    </a:cubicBezTo>
                    <a:cubicBezTo>
                      <a:pt x="500" y="742"/>
                      <a:pt x="629" y="672"/>
                      <a:pt x="703" y="525"/>
                    </a:cubicBezTo>
                    <a:cubicBezTo>
                      <a:pt x="768" y="384"/>
                      <a:pt x="740" y="225"/>
                      <a:pt x="637" y="122"/>
                    </a:cubicBezTo>
                    <a:cubicBezTo>
                      <a:pt x="591" y="57"/>
                      <a:pt x="506" y="10"/>
                      <a:pt x="431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3"/>
              <p:cNvSpPr/>
              <p:nvPr/>
            </p:nvSpPr>
            <p:spPr>
              <a:xfrm>
                <a:off x="2665741" y="1408206"/>
                <a:ext cx="50910" cy="486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43" extrusionOk="0">
                    <a:moveTo>
                      <a:pt x="356" y="1"/>
                    </a:moveTo>
                    <a:cubicBezTo>
                      <a:pt x="328" y="10"/>
                      <a:pt x="291" y="10"/>
                      <a:pt x="272" y="29"/>
                    </a:cubicBezTo>
                    <a:cubicBezTo>
                      <a:pt x="225" y="38"/>
                      <a:pt x="188" y="57"/>
                      <a:pt x="150" y="85"/>
                    </a:cubicBezTo>
                    <a:lnTo>
                      <a:pt x="104" y="132"/>
                    </a:lnTo>
                    <a:cubicBezTo>
                      <a:pt x="94" y="150"/>
                      <a:pt x="57" y="207"/>
                      <a:pt x="48" y="225"/>
                    </a:cubicBezTo>
                    <a:cubicBezTo>
                      <a:pt x="1" y="328"/>
                      <a:pt x="10" y="450"/>
                      <a:pt x="76" y="553"/>
                    </a:cubicBezTo>
                    <a:cubicBezTo>
                      <a:pt x="94" y="600"/>
                      <a:pt x="141" y="646"/>
                      <a:pt x="169" y="684"/>
                    </a:cubicBezTo>
                    <a:cubicBezTo>
                      <a:pt x="234" y="723"/>
                      <a:pt x="305" y="742"/>
                      <a:pt x="375" y="742"/>
                    </a:cubicBezTo>
                    <a:cubicBezTo>
                      <a:pt x="508" y="742"/>
                      <a:pt x="635" y="672"/>
                      <a:pt x="703" y="525"/>
                    </a:cubicBezTo>
                    <a:cubicBezTo>
                      <a:pt x="777" y="384"/>
                      <a:pt x="749" y="225"/>
                      <a:pt x="646" y="122"/>
                    </a:cubicBezTo>
                    <a:cubicBezTo>
                      <a:pt x="600" y="57"/>
                      <a:pt x="515" y="10"/>
                      <a:pt x="4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2593498" y="1408206"/>
                <a:ext cx="50910" cy="486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743" extrusionOk="0">
                    <a:moveTo>
                      <a:pt x="356" y="1"/>
                    </a:moveTo>
                    <a:cubicBezTo>
                      <a:pt x="337" y="10"/>
                      <a:pt x="300" y="10"/>
                      <a:pt x="272" y="29"/>
                    </a:cubicBezTo>
                    <a:cubicBezTo>
                      <a:pt x="225" y="38"/>
                      <a:pt x="197" y="57"/>
                      <a:pt x="160" y="85"/>
                    </a:cubicBezTo>
                    <a:lnTo>
                      <a:pt x="113" y="132"/>
                    </a:lnTo>
                    <a:cubicBezTo>
                      <a:pt x="103" y="150"/>
                      <a:pt x="66" y="207"/>
                      <a:pt x="57" y="225"/>
                    </a:cubicBezTo>
                    <a:cubicBezTo>
                      <a:pt x="1" y="328"/>
                      <a:pt x="19" y="450"/>
                      <a:pt x="75" y="553"/>
                    </a:cubicBezTo>
                    <a:cubicBezTo>
                      <a:pt x="103" y="600"/>
                      <a:pt x="150" y="646"/>
                      <a:pt x="169" y="684"/>
                    </a:cubicBezTo>
                    <a:cubicBezTo>
                      <a:pt x="234" y="723"/>
                      <a:pt x="305" y="742"/>
                      <a:pt x="375" y="742"/>
                    </a:cubicBezTo>
                    <a:cubicBezTo>
                      <a:pt x="508" y="742"/>
                      <a:pt x="635" y="672"/>
                      <a:pt x="702" y="525"/>
                    </a:cubicBezTo>
                    <a:cubicBezTo>
                      <a:pt x="777" y="384"/>
                      <a:pt x="749" y="225"/>
                      <a:pt x="646" y="122"/>
                    </a:cubicBezTo>
                    <a:cubicBezTo>
                      <a:pt x="599" y="57"/>
                      <a:pt x="515" y="10"/>
                      <a:pt x="4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4"/>
          <p:cNvSpPr txBox="1">
            <a:spLocks noGrp="1"/>
          </p:cNvSpPr>
          <p:nvPr>
            <p:ph type="title"/>
          </p:nvPr>
        </p:nvSpPr>
        <p:spPr>
          <a:xfrm>
            <a:off x="1795150" y="2646750"/>
            <a:ext cx="55536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WHAT CAN IT </a:t>
            </a:r>
            <a:r>
              <a:rPr lang="es" dirty="0">
                <a:solidFill>
                  <a:schemeClr val="accent4"/>
                </a:solidFill>
              </a:rPr>
              <a:t>DO?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4"/>
          <p:cNvSpPr txBox="1">
            <a:spLocks noGrp="1"/>
          </p:cNvSpPr>
          <p:nvPr>
            <p:ph type="title" idx="2"/>
          </p:nvPr>
        </p:nvSpPr>
        <p:spPr>
          <a:xfrm>
            <a:off x="3941100" y="1222337"/>
            <a:ext cx="1261800" cy="11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5"/>
          <p:cNvSpPr txBox="1">
            <a:spLocks noGrp="1"/>
          </p:cNvSpPr>
          <p:nvPr>
            <p:ph type="subTitle" idx="2"/>
          </p:nvPr>
        </p:nvSpPr>
        <p:spPr>
          <a:xfrm>
            <a:off x="2826000" y="1531240"/>
            <a:ext cx="3492000" cy="30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erlin Sans FB Demi" panose="020E0802020502020306" pitchFamily="34" charset="0"/>
              </a:rPr>
              <a:t>Stock tracking and updates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latin typeface="Berlin Sans FB Demi" panose="020E0802020502020306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erlin Sans FB Demi" panose="020E0802020502020306" pitchFamily="34" charset="0"/>
              </a:rPr>
              <a:t>Order management (purchase/sales)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latin typeface="Berlin Sans FB Demi" panose="020E0802020502020306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erlin Sans FB Demi" panose="020E0802020502020306" pitchFamily="34" charset="0"/>
              </a:rPr>
              <a:t>Supplier and customer management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latin typeface="Berlin Sans FB Demi" panose="020E0802020502020306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Berlin Sans FB Demi" panose="020E0802020502020306" pitchFamily="34" charset="0"/>
              </a:rPr>
              <a:t>Role-based user access</a:t>
            </a:r>
            <a:endParaRPr b="1" dirty="0">
              <a:latin typeface="Berlin Sans FB Demi" panose="020E0802020502020306" pitchFamily="34" charset="0"/>
            </a:endParaRPr>
          </a:p>
        </p:txBody>
      </p:sp>
      <p:sp>
        <p:nvSpPr>
          <p:cNvPr id="531" name="Google Shape;531;p35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CAN IT </a:t>
            </a:r>
            <a:r>
              <a:rPr lang="es">
                <a:solidFill>
                  <a:schemeClr val="accent4"/>
                </a:solidFill>
              </a:rPr>
              <a:t>DO?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 txBox="1">
            <a:spLocks noGrp="1"/>
          </p:cNvSpPr>
          <p:nvPr>
            <p:ph type="title"/>
          </p:nvPr>
        </p:nvSpPr>
        <p:spPr>
          <a:xfrm>
            <a:off x="713225" y="2278340"/>
            <a:ext cx="4406100" cy="15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HOW CAN I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4"/>
                </a:solidFill>
              </a:rPr>
              <a:t>BUILD</a:t>
            </a:r>
            <a:r>
              <a:rPr lang="es" dirty="0">
                <a:solidFill>
                  <a:schemeClr val="accent4"/>
                </a:solidFill>
              </a:rPr>
              <a:t> IT?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537" name="Google Shape;537;p36"/>
          <p:cNvSpPr txBox="1">
            <a:spLocks noGrp="1"/>
          </p:cNvSpPr>
          <p:nvPr>
            <p:ph type="title" idx="2"/>
          </p:nvPr>
        </p:nvSpPr>
        <p:spPr>
          <a:xfrm>
            <a:off x="713222" y="1337860"/>
            <a:ext cx="1261800" cy="11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grpSp>
        <p:nvGrpSpPr>
          <p:cNvPr id="538" name="Google Shape;538;p36"/>
          <p:cNvGrpSpPr/>
          <p:nvPr/>
        </p:nvGrpSpPr>
        <p:grpSpPr>
          <a:xfrm>
            <a:off x="5140866" y="1189419"/>
            <a:ext cx="2864178" cy="2764663"/>
            <a:chOff x="5140866" y="1189419"/>
            <a:chExt cx="2864178" cy="2764663"/>
          </a:xfrm>
        </p:grpSpPr>
        <p:sp>
          <p:nvSpPr>
            <p:cNvPr id="539" name="Google Shape;539;p36"/>
            <p:cNvSpPr/>
            <p:nvPr/>
          </p:nvSpPr>
          <p:spPr>
            <a:xfrm>
              <a:off x="5140866" y="1189419"/>
              <a:ext cx="2864178" cy="2715079"/>
            </a:xfrm>
            <a:custGeom>
              <a:avLst/>
              <a:gdLst/>
              <a:ahLst/>
              <a:cxnLst/>
              <a:rect l="l" t="t" r="r" b="b"/>
              <a:pathLst>
                <a:path w="49504" h="46927" extrusionOk="0">
                  <a:moveTo>
                    <a:pt x="26632" y="0"/>
                  </a:moveTo>
                  <a:cubicBezTo>
                    <a:pt x="17802" y="0"/>
                    <a:pt x="10116" y="8124"/>
                    <a:pt x="5419" y="15176"/>
                  </a:cubicBezTo>
                  <a:cubicBezTo>
                    <a:pt x="2340" y="19799"/>
                    <a:pt x="1" y="25320"/>
                    <a:pt x="843" y="30963"/>
                  </a:cubicBezTo>
                  <a:cubicBezTo>
                    <a:pt x="2550" y="42309"/>
                    <a:pt x="13779" y="46926"/>
                    <a:pt x="24152" y="46926"/>
                  </a:cubicBezTo>
                  <a:cubicBezTo>
                    <a:pt x="25834" y="46926"/>
                    <a:pt x="27493" y="46805"/>
                    <a:pt x="29085" y="46572"/>
                  </a:cubicBezTo>
                  <a:cubicBezTo>
                    <a:pt x="33680" y="45888"/>
                    <a:pt x="38200" y="44410"/>
                    <a:pt x="42242" y="42099"/>
                  </a:cubicBezTo>
                  <a:cubicBezTo>
                    <a:pt x="47585" y="39038"/>
                    <a:pt x="49504" y="33040"/>
                    <a:pt x="49270" y="27154"/>
                  </a:cubicBezTo>
                  <a:cubicBezTo>
                    <a:pt x="49214" y="25601"/>
                    <a:pt x="48989" y="24057"/>
                    <a:pt x="48652" y="22578"/>
                  </a:cubicBezTo>
                  <a:cubicBezTo>
                    <a:pt x="46650" y="13922"/>
                    <a:pt x="40848" y="4705"/>
                    <a:pt x="32370" y="1177"/>
                  </a:cubicBezTo>
                  <a:cubicBezTo>
                    <a:pt x="30418" y="363"/>
                    <a:pt x="28499" y="0"/>
                    <a:pt x="26632" y="0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489573" y="2281595"/>
              <a:ext cx="2079630" cy="1294330"/>
            </a:xfrm>
            <a:custGeom>
              <a:avLst/>
              <a:gdLst/>
              <a:ahLst/>
              <a:cxnLst/>
              <a:rect l="l" t="t" r="r" b="b"/>
              <a:pathLst>
                <a:path w="35944" h="22371" extrusionOk="0">
                  <a:moveTo>
                    <a:pt x="29596" y="1"/>
                  </a:moveTo>
                  <a:cubicBezTo>
                    <a:pt x="29365" y="1"/>
                    <a:pt x="29195" y="2"/>
                    <a:pt x="29113" y="5"/>
                  </a:cubicBezTo>
                  <a:cubicBezTo>
                    <a:pt x="28670" y="26"/>
                    <a:pt x="24927" y="48"/>
                    <a:pt x="22996" y="48"/>
                  </a:cubicBezTo>
                  <a:cubicBezTo>
                    <a:pt x="22435" y="48"/>
                    <a:pt x="22026" y="46"/>
                    <a:pt x="21898" y="42"/>
                  </a:cubicBezTo>
                  <a:cubicBezTo>
                    <a:pt x="21592" y="27"/>
                    <a:pt x="18172" y="17"/>
                    <a:pt x="14920" y="17"/>
                  </a:cubicBezTo>
                  <a:cubicBezTo>
                    <a:pt x="12095" y="17"/>
                    <a:pt x="9396" y="25"/>
                    <a:pt x="8975" y="42"/>
                  </a:cubicBezTo>
                  <a:cubicBezTo>
                    <a:pt x="8525" y="61"/>
                    <a:pt x="6663" y="61"/>
                    <a:pt x="4878" y="61"/>
                  </a:cubicBezTo>
                  <a:cubicBezTo>
                    <a:pt x="3093" y="61"/>
                    <a:pt x="1385" y="61"/>
                    <a:pt x="1245" y="80"/>
                  </a:cubicBezTo>
                  <a:cubicBezTo>
                    <a:pt x="974" y="108"/>
                    <a:pt x="702" y="173"/>
                    <a:pt x="421" y="323"/>
                  </a:cubicBezTo>
                  <a:cubicBezTo>
                    <a:pt x="141" y="473"/>
                    <a:pt x="57" y="716"/>
                    <a:pt x="57" y="950"/>
                  </a:cubicBezTo>
                  <a:cubicBezTo>
                    <a:pt x="57" y="1184"/>
                    <a:pt x="28" y="3823"/>
                    <a:pt x="57" y="4300"/>
                  </a:cubicBezTo>
                  <a:cubicBezTo>
                    <a:pt x="94" y="4777"/>
                    <a:pt x="0" y="10794"/>
                    <a:pt x="28" y="11272"/>
                  </a:cubicBezTo>
                  <a:cubicBezTo>
                    <a:pt x="47" y="11749"/>
                    <a:pt x="85" y="17785"/>
                    <a:pt x="85" y="18636"/>
                  </a:cubicBezTo>
                  <a:cubicBezTo>
                    <a:pt x="85" y="19497"/>
                    <a:pt x="47" y="21509"/>
                    <a:pt x="47" y="21696"/>
                  </a:cubicBezTo>
                  <a:cubicBezTo>
                    <a:pt x="47" y="21865"/>
                    <a:pt x="103" y="21996"/>
                    <a:pt x="225" y="22052"/>
                  </a:cubicBezTo>
                  <a:cubicBezTo>
                    <a:pt x="226" y="22051"/>
                    <a:pt x="228" y="22051"/>
                    <a:pt x="230" y="22051"/>
                  </a:cubicBezTo>
                  <a:cubicBezTo>
                    <a:pt x="317" y="22051"/>
                    <a:pt x="1334" y="22370"/>
                    <a:pt x="2865" y="22370"/>
                  </a:cubicBezTo>
                  <a:cubicBezTo>
                    <a:pt x="2887" y="22370"/>
                    <a:pt x="2908" y="22370"/>
                    <a:pt x="2929" y="22370"/>
                  </a:cubicBezTo>
                  <a:cubicBezTo>
                    <a:pt x="4221" y="22361"/>
                    <a:pt x="16639" y="22127"/>
                    <a:pt x="17649" y="22099"/>
                  </a:cubicBezTo>
                  <a:cubicBezTo>
                    <a:pt x="17790" y="22096"/>
                    <a:pt x="18093" y="22095"/>
                    <a:pt x="18513" y="22095"/>
                  </a:cubicBezTo>
                  <a:cubicBezTo>
                    <a:pt x="21138" y="22095"/>
                    <a:pt x="28366" y="22140"/>
                    <a:pt x="29665" y="22164"/>
                  </a:cubicBezTo>
                  <a:cubicBezTo>
                    <a:pt x="29865" y="22168"/>
                    <a:pt x="30110" y="22169"/>
                    <a:pt x="30385" y="22169"/>
                  </a:cubicBezTo>
                  <a:cubicBezTo>
                    <a:pt x="31899" y="22169"/>
                    <a:pt x="34313" y="22121"/>
                    <a:pt x="35146" y="22121"/>
                  </a:cubicBezTo>
                  <a:cubicBezTo>
                    <a:pt x="35297" y="22121"/>
                    <a:pt x="35397" y="22123"/>
                    <a:pt x="35429" y="22127"/>
                  </a:cubicBezTo>
                  <a:cubicBezTo>
                    <a:pt x="35503" y="22138"/>
                    <a:pt x="35552" y="22142"/>
                    <a:pt x="35588" y="22142"/>
                  </a:cubicBezTo>
                  <a:cubicBezTo>
                    <a:pt x="35676" y="22142"/>
                    <a:pt x="35688" y="22116"/>
                    <a:pt x="35794" y="22089"/>
                  </a:cubicBezTo>
                  <a:cubicBezTo>
                    <a:pt x="35944" y="22052"/>
                    <a:pt x="35850" y="21977"/>
                    <a:pt x="35888" y="21818"/>
                  </a:cubicBezTo>
                  <a:cubicBezTo>
                    <a:pt x="35925" y="21668"/>
                    <a:pt x="35888" y="16091"/>
                    <a:pt x="35888" y="15576"/>
                  </a:cubicBezTo>
                  <a:lnTo>
                    <a:pt x="35888" y="5891"/>
                  </a:lnTo>
                  <a:cubicBezTo>
                    <a:pt x="35888" y="5488"/>
                    <a:pt x="35850" y="1268"/>
                    <a:pt x="35869" y="1072"/>
                  </a:cubicBezTo>
                  <a:cubicBezTo>
                    <a:pt x="35878" y="875"/>
                    <a:pt x="35822" y="576"/>
                    <a:pt x="35607" y="370"/>
                  </a:cubicBezTo>
                  <a:cubicBezTo>
                    <a:pt x="35401" y="154"/>
                    <a:pt x="35130" y="42"/>
                    <a:pt x="34821" y="42"/>
                  </a:cubicBezTo>
                  <a:cubicBezTo>
                    <a:pt x="34564" y="42"/>
                    <a:pt x="30980" y="1"/>
                    <a:pt x="29596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5234537" y="3539822"/>
              <a:ext cx="2589123" cy="138279"/>
            </a:xfrm>
            <a:custGeom>
              <a:avLst/>
              <a:gdLst/>
              <a:ahLst/>
              <a:cxnLst/>
              <a:rect l="l" t="t" r="r" b="b"/>
              <a:pathLst>
                <a:path w="44750" h="2390" extrusionOk="0">
                  <a:moveTo>
                    <a:pt x="23223" y="0"/>
                  </a:moveTo>
                  <a:cubicBezTo>
                    <a:pt x="20351" y="0"/>
                    <a:pt x="13281" y="24"/>
                    <a:pt x="13177" y="24"/>
                  </a:cubicBezTo>
                  <a:lnTo>
                    <a:pt x="7843" y="24"/>
                  </a:lnTo>
                  <a:cubicBezTo>
                    <a:pt x="7684" y="24"/>
                    <a:pt x="2967" y="24"/>
                    <a:pt x="2771" y="33"/>
                  </a:cubicBezTo>
                  <a:cubicBezTo>
                    <a:pt x="2722" y="38"/>
                    <a:pt x="2543" y="40"/>
                    <a:pt x="2301" y="40"/>
                  </a:cubicBezTo>
                  <a:cubicBezTo>
                    <a:pt x="1576" y="40"/>
                    <a:pt x="286" y="24"/>
                    <a:pt x="244" y="24"/>
                  </a:cubicBezTo>
                  <a:lnTo>
                    <a:pt x="57" y="24"/>
                  </a:lnTo>
                  <a:cubicBezTo>
                    <a:pt x="10" y="33"/>
                    <a:pt x="10" y="80"/>
                    <a:pt x="1" y="127"/>
                  </a:cubicBezTo>
                  <a:cubicBezTo>
                    <a:pt x="1" y="183"/>
                    <a:pt x="20" y="380"/>
                    <a:pt x="48" y="529"/>
                  </a:cubicBezTo>
                  <a:cubicBezTo>
                    <a:pt x="66" y="679"/>
                    <a:pt x="169" y="960"/>
                    <a:pt x="216" y="1044"/>
                  </a:cubicBezTo>
                  <a:cubicBezTo>
                    <a:pt x="675" y="1868"/>
                    <a:pt x="1405" y="2214"/>
                    <a:pt x="2041" y="2298"/>
                  </a:cubicBezTo>
                  <a:cubicBezTo>
                    <a:pt x="2447" y="2365"/>
                    <a:pt x="3612" y="2376"/>
                    <a:pt x="4461" y="2376"/>
                  </a:cubicBezTo>
                  <a:cubicBezTo>
                    <a:pt x="4924" y="2376"/>
                    <a:pt x="5292" y="2373"/>
                    <a:pt x="5391" y="2373"/>
                  </a:cubicBezTo>
                  <a:lnTo>
                    <a:pt x="37236" y="2373"/>
                  </a:lnTo>
                  <a:cubicBezTo>
                    <a:pt x="37473" y="2373"/>
                    <a:pt x="39003" y="2369"/>
                    <a:pt x="40055" y="2369"/>
                  </a:cubicBezTo>
                  <a:cubicBezTo>
                    <a:pt x="40582" y="2369"/>
                    <a:pt x="40988" y="2370"/>
                    <a:pt x="41054" y="2373"/>
                  </a:cubicBezTo>
                  <a:cubicBezTo>
                    <a:pt x="41134" y="2380"/>
                    <a:pt x="41339" y="2390"/>
                    <a:pt x="41590" y="2390"/>
                  </a:cubicBezTo>
                  <a:cubicBezTo>
                    <a:pt x="41957" y="2390"/>
                    <a:pt x="42422" y="2370"/>
                    <a:pt x="42738" y="2298"/>
                  </a:cubicBezTo>
                  <a:cubicBezTo>
                    <a:pt x="43281" y="2167"/>
                    <a:pt x="43842" y="1783"/>
                    <a:pt x="44057" y="1596"/>
                  </a:cubicBezTo>
                  <a:cubicBezTo>
                    <a:pt x="44273" y="1409"/>
                    <a:pt x="44497" y="1091"/>
                    <a:pt x="44600" y="848"/>
                  </a:cubicBezTo>
                  <a:cubicBezTo>
                    <a:pt x="44694" y="595"/>
                    <a:pt x="44750" y="174"/>
                    <a:pt x="44741" y="108"/>
                  </a:cubicBezTo>
                  <a:cubicBezTo>
                    <a:pt x="44722" y="33"/>
                    <a:pt x="44731" y="61"/>
                    <a:pt x="44703" y="33"/>
                  </a:cubicBezTo>
                  <a:cubicBezTo>
                    <a:pt x="44684" y="15"/>
                    <a:pt x="44638" y="15"/>
                    <a:pt x="44581" y="15"/>
                  </a:cubicBezTo>
                  <a:lnTo>
                    <a:pt x="39874" y="15"/>
                  </a:lnTo>
                  <a:cubicBezTo>
                    <a:pt x="39812" y="15"/>
                    <a:pt x="38868" y="11"/>
                    <a:pt x="38218" y="11"/>
                  </a:cubicBezTo>
                  <a:cubicBezTo>
                    <a:pt x="37893" y="11"/>
                    <a:pt x="37641" y="12"/>
                    <a:pt x="37610" y="15"/>
                  </a:cubicBezTo>
                  <a:cubicBezTo>
                    <a:pt x="37582" y="17"/>
                    <a:pt x="36447" y="19"/>
                    <a:pt x="34853" y="19"/>
                  </a:cubicBezTo>
                  <a:cubicBezTo>
                    <a:pt x="31005" y="19"/>
                    <a:pt x="24482" y="12"/>
                    <a:pt x="24415" y="5"/>
                  </a:cubicBezTo>
                  <a:cubicBezTo>
                    <a:pt x="24397" y="2"/>
                    <a:pt x="23941" y="0"/>
                    <a:pt x="23223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5255655" y="3606126"/>
              <a:ext cx="2550185" cy="73653"/>
            </a:xfrm>
            <a:custGeom>
              <a:avLst/>
              <a:gdLst/>
              <a:ahLst/>
              <a:cxnLst/>
              <a:rect l="l" t="t" r="r" b="b"/>
              <a:pathLst>
                <a:path w="44077" h="1273" extrusionOk="0">
                  <a:moveTo>
                    <a:pt x="44076" y="1"/>
                  </a:moveTo>
                  <a:lnTo>
                    <a:pt x="44076" y="1"/>
                  </a:lnTo>
                  <a:cubicBezTo>
                    <a:pt x="42467" y="20"/>
                    <a:pt x="40866" y="29"/>
                    <a:pt x="39266" y="48"/>
                  </a:cubicBezTo>
                  <a:cubicBezTo>
                    <a:pt x="34129" y="95"/>
                    <a:pt x="28991" y="123"/>
                    <a:pt x="23873" y="188"/>
                  </a:cubicBezTo>
                  <a:cubicBezTo>
                    <a:pt x="23367" y="179"/>
                    <a:pt x="22862" y="169"/>
                    <a:pt x="22366" y="141"/>
                  </a:cubicBezTo>
                  <a:cubicBezTo>
                    <a:pt x="20850" y="95"/>
                    <a:pt x="19343" y="95"/>
                    <a:pt x="17837" y="76"/>
                  </a:cubicBezTo>
                  <a:cubicBezTo>
                    <a:pt x="16330" y="48"/>
                    <a:pt x="14814" y="20"/>
                    <a:pt x="13308" y="20"/>
                  </a:cubicBezTo>
                  <a:cubicBezTo>
                    <a:pt x="12212" y="20"/>
                    <a:pt x="11115" y="17"/>
                    <a:pt x="10018" y="17"/>
                  </a:cubicBezTo>
                  <a:cubicBezTo>
                    <a:pt x="8097" y="17"/>
                    <a:pt x="6176" y="25"/>
                    <a:pt x="4259" y="66"/>
                  </a:cubicBezTo>
                  <a:cubicBezTo>
                    <a:pt x="2836" y="85"/>
                    <a:pt x="1414" y="123"/>
                    <a:pt x="1" y="141"/>
                  </a:cubicBezTo>
                  <a:cubicBezTo>
                    <a:pt x="450" y="796"/>
                    <a:pt x="1096" y="1096"/>
                    <a:pt x="1648" y="1189"/>
                  </a:cubicBezTo>
                  <a:cubicBezTo>
                    <a:pt x="2047" y="1256"/>
                    <a:pt x="3211" y="1268"/>
                    <a:pt x="4059" y="1268"/>
                  </a:cubicBezTo>
                  <a:cubicBezTo>
                    <a:pt x="4521" y="1268"/>
                    <a:pt x="4889" y="1264"/>
                    <a:pt x="4989" y="1264"/>
                  </a:cubicBezTo>
                  <a:lnTo>
                    <a:pt x="22282" y="1264"/>
                  </a:lnTo>
                  <a:cubicBezTo>
                    <a:pt x="22369" y="1264"/>
                    <a:pt x="26266" y="1273"/>
                    <a:pt x="28913" y="1273"/>
                  </a:cubicBezTo>
                  <a:cubicBezTo>
                    <a:pt x="30236" y="1273"/>
                    <a:pt x="31247" y="1271"/>
                    <a:pt x="31312" y="1264"/>
                  </a:cubicBezTo>
                  <a:lnTo>
                    <a:pt x="36833" y="1264"/>
                  </a:lnTo>
                  <a:cubicBezTo>
                    <a:pt x="37076" y="1264"/>
                    <a:pt x="38605" y="1260"/>
                    <a:pt x="39655" y="1260"/>
                  </a:cubicBezTo>
                  <a:cubicBezTo>
                    <a:pt x="40180" y="1260"/>
                    <a:pt x="40586" y="1261"/>
                    <a:pt x="40651" y="1264"/>
                  </a:cubicBezTo>
                  <a:cubicBezTo>
                    <a:pt x="40741" y="1264"/>
                    <a:pt x="40948" y="1270"/>
                    <a:pt x="41197" y="1270"/>
                  </a:cubicBezTo>
                  <a:cubicBezTo>
                    <a:pt x="41570" y="1270"/>
                    <a:pt x="42040" y="1257"/>
                    <a:pt x="42354" y="1189"/>
                  </a:cubicBezTo>
                  <a:cubicBezTo>
                    <a:pt x="42888" y="1058"/>
                    <a:pt x="43449" y="684"/>
                    <a:pt x="43674" y="488"/>
                  </a:cubicBezTo>
                  <a:cubicBezTo>
                    <a:pt x="43814" y="357"/>
                    <a:pt x="43964" y="179"/>
                    <a:pt x="44076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5960591" y="3536119"/>
              <a:ext cx="748850" cy="10009"/>
            </a:xfrm>
            <a:custGeom>
              <a:avLst/>
              <a:gdLst/>
              <a:ahLst/>
              <a:cxnLst/>
              <a:rect l="l" t="t" r="r" b="b"/>
              <a:pathLst>
                <a:path w="12943" h="173" extrusionOk="0">
                  <a:moveTo>
                    <a:pt x="993" y="1"/>
                  </a:moveTo>
                  <a:cubicBezTo>
                    <a:pt x="681" y="1"/>
                    <a:pt x="369" y="4"/>
                    <a:pt x="57" y="13"/>
                  </a:cubicBezTo>
                  <a:cubicBezTo>
                    <a:pt x="1" y="13"/>
                    <a:pt x="1" y="97"/>
                    <a:pt x="57" y="97"/>
                  </a:cubicBezTo>
                  <a:cubicBezTo>
                    <a:pt x="618" y="122"/>
                    <a:pt x="1176" y="127"/>
                    <a:pt x="1734" y="127"/>
                  </a:cubicBezTo>
                  <a:cubicBezTo>
                    <a:pt x="2014" y="127"/>
                    <a:pt x="2293" y="125"/>
                    <a:pt x="2574" y="125"/>
                  </a:cubicBezTo>
                  <a:cubicBezTo>
                    <a:pt x="3407" y="125"/>
                    <a:pt x="4240" y="135"/>
                    <a:pt x="5054" y="135"/>
                  </a:cubicBezTo>
                  <a:cubicBezTo>
                    <a:pt x="6720" y="144"/>
                    <a:pt x="8385" y="144"/>
                    <a:pt x="10051" y="163"/>
                  </a:cubicBezTo>
                  <a:cubicBezTo>
                    <a:pt x="10987" y="163"/>
                    <a:pt x="11923" y="172"/>
                    <a:pt x="12858" y="172"/>
                  </a:cubicBezTo>
                  <a:cubicBezTo>
                    <a:pt x="12861" y="173"/>
                    <a:pt x="12864" y="173"/>
                    <a:pt x="12867" y="173"/>
                  </a:cubicBezTo>
                  <a:cubicBezTo>
                    <a:pt x="12942" y="173"/>
                    <a:pt x="12939" y="60"/>
                    <a:pt x="12858" y="60"/>
                  </a:cubicBezTo>
                  <a:cubicBezTo>
                    <a:pt x="9527" y="41"/>
                    <a:pt x="6186" y="23"/>
                    <a:pt x="2864" y="13"/>
                  </a:cubicBezTo>
                  <a:cubicBezTo>
                    <a:pt x="2240" y="13"/>
                    <a:pt x="1616" y="1"/>
                    <a:pt x="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6810633" y="3536871"/>
              <a:ext cx="248035" cy="8910"/>
            </a:xfrm>
            <a:custGeom>
              <a:avLst/>
              <a:gdLst/>
              <a:ahLst/>
              <a:cxnLst/>
              <a:rect l="l" t="t" r="r" b="b"/>
              <a:pathLst>
                <a:path w="4287" h="154" extrusionOk="0">
                  <a:moveTo>
                    <a:pt x="57" y="0"/>
                  </a:moveTo>
                  <a:cubicBezTo>
                    <a:pt x="0" y="0"/>
                    <a:pt x="0" y="94"/>
                    <a:pt x="57" y="94"/>
                  </a:cubicBezTo>
                  <a:cubicBezTo>
                    <a:pt x="749" y="150"/>
                    <a:pt x="1442" y="150"/>
                    <a:pt x="2134" y="150"/>
                  </a:cubicBezTo>
                  <a:cubicBezTo>
                    <a:pt x="2438" y="150"/>
                    <a:pt x="2743" y="154"/>
                    <a:pt x="3050" y="154"/>
                  </a:cubicBezTo>
                  <a:cubicBezTo>
                    <a:pt x="3433" y="154"/>
                    <a:pt x="3817" y="148"/>
                    <a:pt x="4202" y="122"/>
                  </a:cubicBezTo>
                  <a:cubicBezTo>
                    <a:pt x="4286" y="112"/>
                    <a:pt x="4286" y="10"/>
                    <a:pt x="4202" y="10"/>
                  </a:cubicBezTo>
                  <a:cubicBezTo>
                    <a:pt x="4103" y="8"/>
                    <a:pt x="4004" y="8"/>
                    <a:pt x="3905" y="8"/>
                  </a:cubicBezTo>
                  <a:cubicBezTo>
                    <a:pt x="3312" y="8"/>
                    <a:pt x="2720" y="28"/>
                    <a:pt x="2134" y="28"/>
                  </a:cubicBezTo>
                  <a:cubicBezTo>
                    <a:pt x="1442" y="28"/>
                    <a:pt x="749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5541008" y="2327707"/>
              <a:ext cx="1976239" cy="1142338"/>
            </a:xfrm>
            <a:custGeom>
              <a:avLst/>
              <a:gdLst/>
              <a:ahLst/>
              <a:cxnLst/>
              <a:rect l="l" t="t" r="r" b="b"/>
              <a:pathLst>
                <a:path w="34157" h="19744" extrusionOk="0">
                  <a:moveTo>
                    <a:pt x="28964" y="1"/>
                  </a:moveTo>
                  <a:cubicBezTo>
                    <a:pt x="28869" y="1"/>
                    <a:pt x="28801" y="1"/>
                    <a:pt x="28766" y="3"/>
                  </a:cubicBezTo>
                  <a:cubicBezTo>
                    <a:pt x="28383" y="31"/>
                    <a:pt x="15656" y="31"/>
                    <a:pt x="15001" y="31"/>
                  </a:cubicBezTo>
                  <a:cubicBezTo>
                    <a:pt x="14483" y="31"/>
                    <a:pt x="7619" y="59"/>
                    <a:pt x="4300" y="59"/>
                  </a:cubicBezTo>
                  <a:cubicBezTo>
                    <a:pt x="3304" y="59"/>
                    <a:pt x="2627" y="56"/>
                    <a:pt x="2536" y="50"/>
                  </a:cubicBezTo>
                  <a:cubicBezTo>
                    <a:pt x="2153" y="31"/>
                    <a:pt x="515" y="3"/>
                    <a:pt x="384" y="3"/>
                  </a:cubicBezTo>
                  <a:cubicBezTo>
                    <a:pt x="262" y="3"/>
                    <a:pt x="234" y="78"/>
                    <a:pt x="141" y="172"/>
                  </a:cubicBezTo>
                  <a:cubicBezTo>
                    <a:pt x="47" y="265"/>
                    <a:pt x="47" y="668"/>
                    <a:pt x="47" y="892"/>
                  </a:cubicBezTo>
                  <a:cubicBezTo>
                    <a:pt x="47" y="1117"/>
                    <a:pt x="75" y="6591"/>
                    <a:pt x="75" y="7050"/>
                  </a:cubicBezTo>
                  <a:cubicBezTo>
                    <a:pt x="75" y="7499"/>
                    <a:pt x="0" y="14882"/>
                    <a:pt x="47" y="15565"/>
                  </a:cubicBezTo>
                  <a:cubicBezTo>
                    <a:pt x="94" y="16239"/>
                    <a:pt x="47" y="19215"/>
                    <a:pt x="75" y="19383"/>
                  </a:cubicBezTo>
                  <a:cubicBezTo>
                    <a:pt x="94" y="19561"/>
                    <a:pt x="75" y="19636"/>
                    <a:pt x="188" y="19701"/>
                  </a:cubicBezTo>
                  <a:cubicBezTo>
                    <a:pt x="242" y="19735"/>
                    <a:pt x="338" y="19744"/>
                    <a:pt x="429" y="19744"/>
                  </a:cubicBezTo>
                  <a:cubicBezTo>
                    <a:pt x="542" y="19744"/>
                    <a:pt x="646" y="19729"/>
                    <a:pt x="646" y="19729"/>
                  </a:cubicBezTo>
                  <a:cubicBezTo>
                    <a:pt x="646" y="19729"/>
                    <a:pt x="2515" y="19741"/>
                    <a:pt x="3535" y="19741"/>
                  </a:cubicBezTo>
                  <a:cubicBezTo>
                    <a:pt x="3790" y="19741"/>
                    <a:pt x="3992" y="19741"/>
                    <a:pt x="4099" y="19739"/>
                  </a:cubicBezTo>
                  <a:cubicBezTo>
                    <a:pt x="4436" y="19739"/>
                    <a:pt x="16779" y="19664"/>
                    <a:pt x="17088" y="19664"/>
                  </a:cubicBezTo>
                  <a:cubicBezTo>
                    <a:pt x="17300" y="19664"/>
                    <a:pt x="22341" y="19656"/>
                    <a:pt x="25805" y="19656"/>
                  </a:cubicBezTo>
                  <a:cubicBezTo>
                    <a:pt x="27537" y="19656"/>
                    <a:pt x="28875" y="19658"/>
                    <a:pt x="29019" y="19664"/>
                  </a:cubicBezTo>
                  <a:cubicBezTo>
                    <a:pt x="29459" y="19692"/>
                    <a:pt x="33726" y="19692"/>
                    <a:pt x="33885" y="19692"/>
                  </a:cubicBezTo>
                  <a:cubicBezTo>
                    <a:pt x="34044" y="19692"/>
                    <a:pt x="34138" y="19683"/>
                    <a:pt x="34138" y="19514"/>
                  </a:cubicBezTo>
                  <a:cubicBezTo>
                    <a:pt x="34138" y="19364"/>
                    <a:pt x="34156" y="18794"/>
                    <a:pt x="34156" y="18522"/>
                  </a:cubicBezTo>
                  <a:cubicBezTo>
                    <a:pt x="34156" y="18251"/>
                    <a:pt x="34110" y="10166"/>
                    <a:pt x="34110" y="10166"/>
                  </a:cubicBezTo>
                  <a:cubicBezTo>
                    <a:pt x="34110" y="10166"/>
                    <a:pt x="34156" y="4018"/>
                    <a:pt x="34156" y="3531"/>
                  </a:cubicBezTo>
                  <a:cubicBezTo>
                    <a:pt x="34156" y="3054"/>
                    <a:pt x="34091" y="583"/>
                    <a:pt x="34091" y="415"/>
                  </a:cubicBezTo>
                  <a:cubicBezTo>
                    <a:pt x="34091" y="237"/>
                    <a:pt x="34091" y="284"/>
                    <a:pt x="33997" y="162"/>
                  </a:cubicBezTo>
                  <a:cubicBezTo>
                    <a:pt x="33935" y="87"/>
                    <a:pt x="33906" y="75"/>
                    <a:pt x="33846" y="75"/>
                  </a:cubicBezTo>
                  <a:cubicBezTo>
                    <a:pt x="33816" y="75"/>
                    <a:pt x="33779" y="78"/>
                    <a:pt x="33726" y="78"/>
                  </a:cubicBezTo>
                  <a:cubicBezTo>
                    <a:pt x="33573" y="78"/>
                    <a:pt x="29916" y="1"/>
                    <a:pt x="28964" y="1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5541008" y="2554277"/>
              <a:ext cx="1975718" cy="915479"/>
            </a:xfrm>
            <a:custGeom>
              <a:avLst/>
              <a:gdLst/>
              <a:ahLst/>
              <a:cxnLst/>
              <a:rect l="l" t="t" r="r" b="b"/>
              <a:pathLst>
                <a:path w="34148" h="15823" extrusionOk="0">
                  <a:moveTo>
                    <a:pt x="3128" y="0"/>
                  </a:moveTo>
                  <a:cubicBezTo>
                    <a:pt x="2097" y="0"/>
                    <a:pt x="1064" y="133"/>
                    <a:pt x="57" y="401"/>
                  </a:cubicBezTo>
                  <a:cubicBezTo>
                    <a:pt x="57" y="1702"/>
                    <a:pt x="66" y="2918"/>
                    <a:pt x="66" y="3115"/>
                  </a:cubicBezTo>
                  <a:cubicBezTo>
                    <a:pt x="66" y="3573"/>
                    <a:pt x="0" y="10957"/>
                    <a:pt x="47" y="11630"/>
                  </a:cubicBezTo>
                  <a:cubicBezTo>
                    <a:pt x="94" y="12314"/>
                    <a:pt x="47" y="15280"/>
                    <a:pt x="66" y="15458"/>
                  </a:cubicBezTo>
                  <a:cubicBezTo>
                    <a:pt x="94" y="15636"/>
                    <a:pt x="66" y="15701"/>
                    <a:pt x="188" y="15776"/>
                  </a:cubicBezTo>
                  <a:cubicBezTo>
                    <a:pt x="234" y="15803"/>
                    <a:pt x="320" y="15811"/>
                    <a:pt x="405" y="15811"/>
                  </a:cubicBezTo>
                  <a:cubicBezTo>
                    <a:pt x="526" y="15811"/>
                    <a:pt x="646" y="15795"/>
                    <a:pt x="646" y="15795"/>
                  </a:cubicBezTo>
                  <a:cubicBezTo>
                    <a:pt x="646" y="15795"/>
                    <a:pt x="3566" y="15823"/>
                    <a:pt x="4080" y="15823"/>
                  </a:cubicBezTo>
                  <a:cubicBezTo>
                    <a:pt x="4417" y="15823"/>
                    <a:pt x="16760" y="15748"/>
                    <a:pt x="17078" y="15748"/>
                  </a:cubicBezTo>
                  <a:cubicBezTo>
                    <a:pt x="17290" y="15748"/>
                    <a:pt x="22331" y="15740"/>
                    <a:pt x="25796" y="15740"/>
                  </a:cubicBezTo>
                  <a:cubicBezTo>
                    <a:pt x="27528" y="15740"/>
                    <a:pt x="28866" y="15742"/>
                    <a:pt x="29010" y="15748"/>
                  </a:cubicBezTo>
                  <a:cubicBezTo>
                    <a:pt x="29440" y="15776"/>
                    <a:pt x="33726" y="15776"/>
                    <a:pt x="33876" y="15776"/>
                  </a:cubicBezTo>
                  <a:cubicBezTo>
                    <a:pt x="34025" y="15776"/>
                    <a:pt x="34119" y="15767"/>
                    <a:pt x="34119" y="15598"/>
                  </a:cubicBezTo>
                  <a:cubicBezTo>
                    <a:pt x="34119" y="15430"/>
                    <a:pt x="34147" y="14878"/>
                    <a:pt x="34147" y="14606"/>
                  </a:cubicBezTo>
                  <a:cubicBezTo>
                    <a:pt x="34147" y="14522"/>
                    <a:pt x="34147" y="13783"/>
                    <a:pt x="34138" y="12791"/>
                  </a:cubicBezTo>
                  <a:cubicBezTo>
                    <a:pt x="34044" y="12819"/>
                    <a:pt x="33960" y="12838"/>
                    <a:pt x="33876" y="12847"/>
                  </a:cubicBezTo>
                  <a:cubicBezTo>
                    <a:pt x="32884" y="13081"/>
                    <a:pt x="31892" y="13259"/>
                    <a:pt x="30881" y="13380"/>
                  </a:cubicBezTo>
                  <a:cubicBezTo>
                    <a:pt x="29676" y="13527"/>
                    <a:pt x="28467" y="13602"/>
                    <a:pt x="27258" y="13602"/>
                  </a:cubicBezTo>
                  <a:cubicBezTo>
                    <a:pt x="26457" y="13602"/>
                    <a:pt x="25656" y="13569"/>
                    <a:pt x="24855" y="13502"/>
                  </a:cubicBezTo>
                  <a:cubicBezTo>
                    <a:pt x="23030" y="13362"/>
                    <a:pt x="21186" y="13090"/>
                    <a:pt x="19455" y="12473"/>
                  </a:cubicBezTo>
                  <a:cubicBezTo>
                    <a:pt x="18650" y="12183"/>
                    <a:pt x="17874" y="11799"/>
                    <a:pt x="17172" y="11294"/>
                  </a:cubicBezTo>
                  <a:cubicBezTo>
                    <a:pt x="16489" y="10807"/>
                    <a:pt x="15909" y="10171"/>
                    <a:pt x="15431" y="9478"/>
                  </a:cubicBezTo>
                  <a:cubicBezTo>
                    <a:pt x="14439" y="8056"/>
                    <a:pt x="13794" y="6418"/>
                    <a:pt x="12783" y="5005"/>
                  </a:cubicBezTo>
                  <a:cubicBezTo>
                    <a:pt x="11829" y="3648"/>
                    <a:pt x="10584" y="2497"/>
                    <a:pt x="9162" y="1646"/>
                  </a:cubicBezTo>
                  <a:cubicBezTo>
                    <a:pt x="7322" y="553"/>
                    <a:pt x="5230" y="0"/>
                    <a:pt x="3128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5543149" y="2954304"/>
              <a:ext cx="1974098" cy="516031"/>
            </a:xfrm>
            <a:custGeom>
              <a:avLst/>
              <a:gdLst/>
              <a:ahLst/>
              <a:cxnLst/>
              <a:rect l="l" t="t" r="r" b="b"/>
              <a:pathLst>
                <a:path w="34120" h="8919" extrusionOk="0">
                  <a:moveTo>
                    <a:pt x="3360" y="0"/>
                  </a:moveTo>
                  <a:cubicBezTo>
                    <a:pt x="2232" y="0"/>
                    <a:pt x="1106" y="199"/>
                    <a:pt x="10" y="505"/>
                  </a:cubicBezTo>
                  <a:cubicBezTo>
                    <a:pt x="1" y="2452"/>
                    <a:pt x="1" y="4389"/>
                    <a:pt x="20" y="4735"/>
                  </a:cubicBezTo>
                  <a:cubicBezTo>
                    <a:pt x="66" y="5409"/>
                    <a:pt x="20" y="8385"/>
                    <a:pt x="48" y="8553"/>
                  </a:cubicBezTo>
                  <a:cubicBezTo>
                    <a:pt x="66" y="8731"/>
                    <a:pt x="48" y="8806"/>
                    <a:pt x="160" y="8871"/>
                  </a:cubicBezTo>
                  <a:cubicBezTo>
                    <a:pt x="214" y="8905"/>
                    <a:pt x="311" y="8914"/>
                    <a:pt x="401" y="8914"/>
                  </a:cubicBezTo>
                  <a:cubicBezTo>
                    <a:pt x="514" y="8914"/>
                    <a:pt x="618" y="8899"/>
                    <a:pt x="618" y="8899"/>
                  </a:cubicBezTo>
                  <a:cubicBezTo>
                    <a:pt x="618" y="8899"/>
                    <a:pt x="3547" y="8918"/>
                    <a:pt x="4062" y="8918"/>
                  </a:cubicBezTo>
                  <a:cubicBezTo>
                    <a:pt x="4399" y="8918"/>
                    <a:pt x="16742" y="8853"/>
                    <a:pt x="17051" y="8853"/>
                  </a:cubicBezTo>
                  <a:cubicBezTo>
                    <a:pt x="17263" y="8853"/>
                    <a:pt x="22304" y="8840"/>
                    <a:pt x="25768" y="8840"/>
                  </a:cubicBezTo>
                  <a:cubicBezTo>
                    <a:pt x="27500" y="8840"/>
                    <a:pt x="28838" y="8843"/>
                    <a:pt x="28982" y="8853"/>
                  </a:cubicBezTo>
                  <a:cubicBezTo>
                    <a:pt x="29422" y="8871"/>
                    <a:pt x="33698" y="8871"/>
                    <a:pt x="33848" y="8871"/>
                  </a:cubicBezTo>
                  <a:cubicBezTo>
                    <a:pt x="34007" y="8871"/>
                    <a:pt x="34101" y="8853"/>
                    <a:pt x="34101" y="8694"/>
                  </a:cubicBezTo>
                  <a:cubicBezTo>
                    <a:pt x="34101" y="8544"/>
                    <a:pt x="34119" y="7973"/>
                    <a:pt x="34119" y="7702"/>
                  </a:cubicBezTo>
                  <a:lnTo>
                    <a:pt x="34119" y="7093"/>
                  </a:lnTo>
                  <a:cubicBezTo>
                    <a:pt x="32154" y="7449"/>
                    <a:pt x="30189" y="7748"/>
                    <a:pt x="28205" y="7898"/>
                  </a:cubicBezTo>
                  <a:cubicBezTo>
                    <a:pt x="27159" y="7976"/>
                    <a:pt x="26108" y="8022"/>
                    <a:pt x="25059" y="8022"/>
                  </a:cubicBezTo>
                  <a:cubicBezTo>
                    <a:pt x="23207" y="8022"/>
                    <a:pt x="21359" y="7879"/>
                    <a:pt x="19549" y="7514"/>
                  </a:cubicBezTo>
                  <a:cubicBezTo>
                    <a:pt x="16864" y="6981"/>
                    <a:pt x="14309" y="5961"/>
                    <a:pt x="12072" y="4361"/>
                  </a:cubicBezTo>
                  <a:cubicBezTo>
                    <a:pt x="9929" y="2826"/>
                    <a:pt x="7992" y="861"/>
                    <a:pt x="5344" y="225"/>
                  </a:cubicBezTo>
                  <a:cubicBezTo>
                    <a:pt x="4686" y="69"/>
                    <a:pt x="4023" y="0"/>
                    <a:pt x="3360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486333" y="2278528"/>
              <a:ext cx="128328" cy="242539"/>
            </a:xfrm>
            <a:custGeom>
              <a:avLst/>
              <a:gdLst/>
              <a:ahLst/>
              <a:cxnLst/>
              <a:rect l="l" t="t" r="r" b="b"/>
              <a:pathLst>
                <a:path w="2218" h="4192" extrusionOk="0">
                  <a:moveTo>
                    <a:pt x="1654" y="0"/>
                  </a:moveTo>
                  <a:cubicBezTo>
                    <a:pt x="1361" y="0"/>
                    <a:pt x="1071" y="32"/>
                    <a:pt x="796" y="151"/>
                  </a:cubicBezTo>
                  <a:cubicBezTo>
                    <a:pt x="431" y="301"/>
                    <a:pt x="141" y="610"/>
                    <a:pt x="47" y="993"/>
                  </a:cubicBezTo>
                  <a:cubicBezTo>
                    <a:pt x="0" y="1218"/>
                    <a:pt x="0" y="1452"/>
                    <a:pt x="10" y="1677"/>
                  </a:cubicBezTo>
                  <a:cubicBezTo>
                    <a:pt x="19" y="1939"/>
                    <a:pt x="19" y="2219"/>
                    <a:pt x="38" y="2491"/>
                  </a:cubicBezTo>
                  <a:cubicBezTo>
                    <a:pt x="47" y="3043"/>
                    <a:pt x="38" y="3604"/>
                    <a:pt x="94" y="4156"/>
                  </a:cubicBezTo>
                  <a:cubicBezTo>
                    <a:pt x="94" y="4180"/>
                    <a:pt x="110" y="4192"/>
                    <a:pt x="127" y="4192"/>
                  </a:cubicBezTo>
                  <a:cubicBezTo>
                    <a:pt x="143" y="4192"/>
                    <a:pt x="159" y="4180"/>
                    <a:pt x="159" y="4156"/>
                  </a:cubicBezTo>
                  <a:cubicBezTo>
                    <a:pt x="197" y="3670"/>
                    <a:pt x="150" y="3183"/>
                    <a:pt x="141" y="2687"/>
                  </a:cubicBezTo>
                  <a:cubicBezTo>
                    <a:pt x="131" y="2210"/>
                    <a:pt x="84" y="1733"/>
                    <a:pt x="113" y="1256"/>
                  </a:cubicBezTo>
                  <a:cubicBezTo>
                    <a:pt x="141" y="797"/>
                    <a:pt x="375" y="460"/>
                    <a:pt x="786" y="254"/>
                  </a:cubicBezTo>
                  <a:cubicBezTo>
                    <a:pt x="1059" y="127"/>
                    <a:pt x="1354" y="94"/>
                    <a:pt x="1653" y="94"/>
                  </a:cubicBezTo>
                  <a:cubicBezTo>
                    <a:pt x="1817" y="94"/>
                    <a:pt x="1981" y="104"/>
                    <a:pt x="2143" y="114"/>
                  </a:cubicBezTo>
                  <a:cubicBezTo>
                    <a:pt x="2152" y="117"/>
                    <a:pt x="2160" y="119"/>
                    <a:pt x="2167" y="119"/>
                  </a:cubicBezTo>
                  <a:cubicBezTo>
                    <a:pt x="2217" y="119"/>
                    <a:pt x="2210" y="37"/>
                    <a:pt x="2153" y="20"/>
                  </a:cubicBezTo>
                  <a:cubicBezTo>
                    <a:pt x="1987" y="10"/>
                    <a:pt x="1820" y="0"/>
                    <a:pt x="1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647119" y="2278586"/>
              <a:ext cx="630242" cy="7116"/>
            </a:xfrm>
            <a:custGeom>
              <a:avLst/>
              <a:gdLst/>
              <a:ahLst/>
              <a:cxnLst/>
              <a:rect l="l" t="t" r="r" b="b"/>
              <a:pathLst>
                <a:path w="10893" h="123" extrusionOk="0">
                  <a:moveTo>
                    <a:pt x="10837" y="1"/>
                  </a:moveTo>
                  <a:cubicBezTo>
                    <a:pt x="8039" y="10"/>
                    <a:pt x="5241" y="10"/>
                    <a:pt x="2452" y="10"/>
                  </a:cubicBezTo>
                  <a:lnTo>
                    <a:pt x="1283" y="10"/>
                  </a:lnTo>
                  <a:cubicBezTo>
                    <a:pt x="1100" y="10"/>
                    <a:pt x="917" y="6"/>
                    <a:pt x="734" y="6"/>
                  </a:cubicBezTo>
                  <a:cubicBezTo>
                    <a:pt x="505" y="6"/>
                    <a:pt x="276" y="12"/>
                    <a:pt x="47" y="38"/>
                  </a:cubicBezTo>
                  <a:cubicBezTo>
                    <a:pt x="1" y="38"/>
                    <a:pt x="1" y="94"/>
                    <a:pt x="47" y="104"/>
                  </a:cubicBezTo>
                  <a:cubicBezTo>
                    <a:pt x="186" y="118"/>
                    <a:pt x="326" y="123"/>
                    <a:pt x="467" y="123"/>
                  </a:cubicBezTo>
                  <a:cubicBezTo>
                    <a:pt x="678" y="123"/>
                    <a:pt x="891" y="113"/>
                    <a:pt x="1105" y="113"/>
                  </a:cubicBezTo>
                  <a:lnTo>
                    <a:pt x="4249" y="113"/>
                  </a:lnTo>
                  <a:cubicBezTo>
                    <a:pt x="5653" y="113"/>
                    <a:pt x="7047" y="104"/>
                    <a:pt x="8451" y="104"/>
                  </a:cubicBezTo>
                  <a:lnTo>
                    <a:pt x="10837" y="104"/>
                  </a:lnTo>
                  <a:cubicBezTo>
                    <a:pt x="10893" y="104"/>
                    <a:pt x="10893" y="1"/>
                    <a:pt x="10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7226976" y="2551442"/>
              <a:ext cx="81811" cy="4397"/>
            </a:xfrm>
            <a:custGeom>
              <a:avLst/>
              <a:gdLst/>
              <a:ahLst/>
              <a:cxnLst/>
              <a:rect l="l" t="t" r="r" b="b"/>
              <a:pathLst>
                <a:path w="1414" h="76" extrusionOk="0">
                  <a:moveTo>
                    <a:pt x="19" y="1"/>
                  </a:moveTo>
                  <a:cubicBezTo>
                    <a:pt x="1" y="1"/>
                    <a:pt x="1" y="29"/>
                    <a:pt x="19" y="29"/>
                  </a:cubicBezTo>
                  <a:cubicBezTo>
                    <a:pt x="253" y="66"/>
                    <a:pt x="487" y="76"/>
                    <a:pt x="712" y="76"/>
                  </a:cubicBezTo>
                  <a:lnTo>
                    <a:pt x="1067" y="76"/>
                  </a:lnTo>
                  <a:cubicBezTo>
                    <a:pt x="1124" y="76"/>
                    <a:pt x="1189" y="76"/>
                    <a:pt x="1255" y="66"/>
                  </a:cubicBezTo>
                  <a:cubicBezTo>
                    <a:pt x="1301" y="66"/>
                    <a:pt x="1348" y="66"/>
                    <a:pt x="1395" y="48"/>
                  </a:cubicBezTo>
                  <a:cubicBezTo>
                    <a:pt x="1414" y="48"/>
                    <a:pt x="1404" y="20"/>
                    <a:pt x="1395" y="20"/>
                  </a:cubicBezTo>
                  <a:cubicBezTo>
                    <a:pt x="1379" y="17"/>
                    <a:pt x="1362" y="15"/>
                    <a:pt x="1343" y="15"/>
                  </a:cubicBezTo>
                  <a:cubicBezTo>
                    <a:pt x="1305" y="15"/>
                    <a:pt x="1264" y="20"/>
                    <a:pt x="1226" y="20"/>
                  </a:cubicBezTo>
                  <a:cubicBezTo>
                    <a:pt x="1170" y="20"/>
                    <a:pt x="1124" y="20"/>
                    <a:pt x="1067" y="29"/>
                  </a:cubicBezTo>
                  <a:lnTo>
                    <a:pt x="712" y="29"/>
                  </a:lnTo>
                  <a:cubicBezTo>
                    <a:pt x="478" y="29"/>
                    <a:pt x="253" y="10"/>
                    <a:pt x="19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1" name="Google Shape;551;p36"/>
            <p:cNvGrpSpPr/>
            <p:nvPr/>
          </p:nvGrpSpPr>
          <p:grpSpPr>
            <a:xfrm>
              <a:off x="5981654" y="2498308"/>
              <a:ext cx="1792599" cy="825064"/>
              <a:chOff x="6875607" y="3308080"/>
              <a:chExt cx="1041724" cy="479465"/>
            </a:xfrm>
          </p:grpSpPr>
          <p:sp>
            <p:nvSpPr>
              <p:cNvPr id="552" name="Google Shape;552;p36"/>
              <p:cNvSpPr/>
              <p:nvPr/>
            </p:nvSpPr>
            <p:spPr>
              <a:xfrm>
                <a:off x="6875607" y="3308080"/>
                <a:ext cx="1035244" cy="476804"/>
              </a:xfrm>
              <a:custGeom>
                <a:avLst/>
                <a:gdLst/>
                <a:ahLst/>
                <a:cxnLst/>
                <a:rect l="l" t="t" r="r" b="b"/>
                <a:pathLst>
                  <a:path w="17893" h="8241" extrusionOk="0">
                    <a:moveTo>
                      <a:pt x="7469" y="0"/>
                    </a:moveTo>
                    <a:cubicBezTo>
                      <a:pt x="6329" y="0"/>
                      <a:pt x="5189" y="5"/>
                      <a:pt x="4052" y="14"/>
                    </a:cubicBezTo>
                    <a:cubicBezTo>
                      <a:pt x="2761" y="24"/>
                      <a:pt x="1460" y="24"/>
                      <a:pt x="169" y="42"/>
                    </a:cubicBezTo>
                    <a:cubicBezTo>
                      <a:pt x="122" y="42"/>
                      <a:pt x="94" y="71"/>
                      <a:pt x="85" y="89"/>
                    </a:cubicBezTo>
                    <a:cubicBezTo>
                      <a:pt x="47" y="89"/>
                      <a:pt x="28" y="117"/>
                      <a:pt x="28" y="136"/>
                    </a:cubicBezTo>
                    <a:cubicBezTo>
                      <a:pt x="10" y="2213"/>
                      <a:pt x="28" y="4282"/>
                      <a:pt x="10" y="6350"/>
                    </a:cubicBezTo>
                    <a:lnTo>
                      <a:pt x="10" y="7201"/>
                    </a:lnTo>
                    <a:cubicBezTo>
                      <a:pt x="10" y="7501"/>
                      <a:pt x="0" y="7800"/>
                      <a:pt x="38" y="8109"/>
                    </a:cubicBezTo>
                    <a:cubicBezTo>
                      <a:pt x="38" y="8124"/>
                      <a:pt x="55" y="8131"/>
                      <a:pt x="75" y="8131"/>
                    </a:cubicBezTo>
                    <a:cubicBezTo>
                      <a:pt x="91" y="8131"/>
                      <a:pt x="109" y="8127"/>
                      <a:pt x="122" y="8118"/>
                    </a:cubicBezTo>
                    <a:lnTo>
                      <a:pt x="131" y="8118"/>
                    </a:lnTo>
                    <a:cubicBezTo>
                      <a:pt x="702" y="8165"/>
                      <a:pt x="1273" y="8165"/>
                      <a:pt x="1853" y="8174"/>
                    </a:cubicBezTo>
                    <a:lnTo>
                      <a:pt x="3603" y="8212"/>
                    </a:lnTo>
                    <a:cubicBezTo>
                      <a:pt x="4450" y="8219"/>
                      <a:pt x="8404" y="8241"/>
                      <a:pt x="11350" y="8241"/>
                    </a:cubicBezTo>
                    <a:cubicBezTo>
                      <a:pt x="12408" y="8241"/>
                      <a:pt x="13336" y="8238"/>
                      <a:pt x="13944" y="8231"/>
                    </a:cubicBezTo>
                    <a:cubicBezTo>
                      <a:pt x="15244" y="8221"/>
                      <a:pt x="16339" y="8174"/>
                      <a:pt x="17640" y="8174"/>
                    </a:cubicBezTo>
                    <a:cubicBezTo>
                      <a:pt x="17761" y="8174"/>
                      <a:pt x="17836" y="8165"/>
                      <a:pt x="17855" y="8043"/>
                    </a:cubicBezTo>
                    <a:cubicBezTo>
                      <a:pt x="17892" y="7557"/>
                      <a:pt x="17874" y="7051"/>
                      <a:pt x="17874" y="6546"/>
                    </a:cubicBezTo>
                    <a:lnTo>
                      <a:pt x="17874" y="4993"/>
                    </a:lnTo>
                    <a:cubicBezTo>
                      <a:pt x="17874" y="3963"/>
                      <a:pt x="17883" y="2925"/>
                      <a:pt x="17883" y="1895"/>
                    </a:cubicBezTo>
                    <a:lnTo>
                      <a:pt x="17883" y="155"/>
                    </a:lnTo>
                    <a:cubicBezTo>
                      <a:pt x="17883" y="117"/>
                      <a:pt x="17855" y="108"/>
                      <a:pt x="17818" y="89"/>
                    </a:cubicBezTo>
                    <a:cubicBezTo>
                      <a:pt x="17808" y="80"/>
                      <a:pt x="17780" y="80"/>
                      <a:pt x="17771" y="80"/>
                    </a:cubicBezTo>
                    <a:cubicBezTo>
                      <a:pt x="15478" y="33"/>
                      <a:pt x="13186" y="24"/>
                      <a:pt x="10893" y="14"/>
                    </a:cubicBezTo>
                    <a:cubicBezTo>
                      <a:pt x="9751" y="5"/>
                      <a:pt x="8610" y="0"/>
                      <a:pt x="74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6"/>
              <p:cNvSpPr/>
              <p:nvPr/>
            </p:nvSpPr>
            <p:spPr>
              <a:xfrm>
                <a:off x="7732130" y="3634165"/>
                <a:ext cx="185202" cy="15338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2651" extrusionOk="0">
                    <a:moveTo>
                      <a:pt x="3079" y="0"/>
                    </a:moveTo>
                    <a:cubicBezTo>
                      <a:pt x="3065" y="0"/>
                      <a:pt x="3051" y="7"/>
                      <a:pt x="3051" y="21"/>
                    </a:cubicBezTo>
                    <a:cubicBezTo>
                      <a:pt x="2939" y="835"/>
                      <a:pt x="2976" y="1687"/>
                      <a:pt x="2976" y="2492"/>
                    </a:cubicBezTo>
                    <a:cubicBezTo>
                      <a:pt x="1994" y="2501"/>
                      <a:pt x="1002" y="2501"/>
                      <a:pt x="19" y="2585"/>
                    </a:cubicBezTo>
                    <a:cubicBezTo>
                      <a:pt x="0" y="2585"/>
                      <a:pt x="0" y="2595"/>
                      <a:pt x="19" y="2595"/>
                    </a:cubicBezTo>
                    <a:cubicBezTo>
                      <a:pt x="614" y="2639"/>
                      <a:pt x="1216" y="2651"/>
                      <a:pt x="1820" y="2651"/>
                    </a:cubicBezTo>
                    <a:cubicBezTo>
                      <a:pt x="2233" y="2651"/>
                      <a:pt x="2646" y="2645"/>
                      <a:pt x="3060" y="2641"/>
                    </a:cubicBezTo>
                    <a:cubicBezTo>
                      <a:pt x="3107" y="2641"/>
                      <a:pt x="3145" y="2604"/>
                      <a:pt x="3145" y="2557"/>
                    </a:cubicBezTo>
                    <a:cubicBezTo>
                      <a:pt x="3145" y="1734"/>
                      <a:pt x="3201" y="854"/>
                      <a:pt x="3107" y="21"/>
                    </a:cubicBezTo>
                    <a:cubicBezTo>
                      <a:pt x="3107" y="7"/>
                      <a:pt x="3093" y="0"/>
                      <a:pt x="3079" y="0"/>
                    </a:cubicBezTo>
                    <a:close/>
                  </a:path>
                </a:pathLst>
              </a:custGeom>
              <a:solidFill>
                <a:srgbClr val="A1B0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6"/>
              <p:cNvSpPr/>
              <p:nvPr/>
            </p:nvSpPr>
            <p:spPr>
              <a:xfrm>
                <a:off x="6995141" y="3406496"/>
                <a:ext cx="275807" cy="268632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643" extrusionOk="0">
                    <a:moveTo>
                      <a:pt x="4372" y="1"/>
                    </a:moveTo>
                    <a:cubicBezTo>
                      <a:pt x="4298" y="1"/>
                      <a:pt x="4223" y="36"/>
                      <a:pt x="4167" y="119"/>
                    </a:cubicBezTo>
                    <a:cubicBezTo>
                      <a:pt x="4120" y="204"/>
                      <a:pt x="4054" y="288"/>
                      <a:pt x="3998" y="372"/>
                    </a:cubicBezTo>
                    <a:cubicBezTo>
                      <a:pt x="3933" y="447"/>
                      <a:pt x="3905" y="531"/>
                      <a:pt x="3839" y="615"/>
                    </a:cubicBezTo>
                    <a:cubicBezTo>
                      <a:pt x="3783" y="690"/>
                      <a:pt x="3699" y="765"/>
                      <a:pt x="3643" y="859"/>
                    </a:cubicBezTo>
                    <a:cubicBezTo>
                      <a:pt x="3586" y="943"/>
                      <a:pt x="3549" y="1037"/>
                      <a:pt x="3493" y="1111"/>
                    </a:cubicBezTo>
                    <a:cubicBezTo>
                      <a:pt x="3390" y="1280"/>
                      <a:pt x="3268" y="1458"/>
                      <a:pt x="3165" y="1617"/>
                    </a:cubicBezTo>
                    <a:cubicBezTo>
                      <a:pt x="3044" y="1785"/>
                      <a:pt x="2969" y="1972"/>
                      <a:pt x="2875" y="2141"/>
                    </a:cubicBezTo>
                    <a:cubicBezTo>
                      <a:pt x="2829" y="2234"/>
                      <a:pt x="2763" y="2309"/>
                      <a:pt x="2716" y="2403"/>
                    </a:cubicBezTo>
                    <a:cubicBezTo>
                      <a:pt x="2660" y="2496"/>
                      <a:pt x="2623" y="2590"/>
                      <a:pt x="2595" y="2693"/>
                    </a:cubicBezTo>
                    <a:cubicBezTo>
                      <a:pt x="2557" y="2786"/>
                      <a:pt x="2492" y="2861"/>
                      <a:pt x="2454" y="2936"/>
                    </a:cubicBezTo>
                    <a:cubicBezTo>
                      <a:pt x="2407" y="3030"/>
                      <a:pt x="2370" y="3123"/>
                      <a:pt x="2323" y="3208"/>
                    </a:cubicBezTo>
                    <a:cubicBezTo>
                      <a:pt x="2239" y="3385"/>
                      <a:pt x="2164" y="3563"/>
                      <a:pt x="2089" y="3732"/>
                    </a:cubicBezTo>
                    <a:lnTo>
                      <a:pt x="2014" y="3909"/>
                    </a:lnTo>
                    <a:cubicBezTo>
                      <a:pt x="1949" y="3797"/>
                      <a:pt x="1883" y="3657"/>
                      <a:pt x="1790" y="3544"/>
                    </a:cubicBezTo>
                    <a:cubicBezTo>
                      <a:pt x="1696" y="3441"/>
                      <a:pt x="1631" y="3339"/>
                      <a:pt x="1537" y="3236"/>
                    </a:cubicBezTo>
                    <a:cubicBezTo>
                      <a:pt x="1444" y="3123"/>
                      <a:pt x="1350" y="3011"/>
                      <a:pt x="1266" y="2908"/>
                    </a:cubicBezTo>
                    <a:cubicBezTo>
                      <a:pt x="1107" y="2693"/>
                      <a:pt x="920" y="2496"/>
                      <a:pt x="732" y="2300"/>
                    </a:cubicBezTo>
                    <a:cubicBezTo>
                      <a:pt x="545" y="2085"/>
                      <a:pt x="367" y="1879"/>
                      <a:pt x="124" y="1738"/>
                    </a:cubicBezTo>
                    <a:cubicBezTo>
                      <a:pt x="111" y="1731"/>
                      <a:pt x="98" y="1727"/>
                      <a:pt x="85" y="1727"/>
                    </a:cubicBezTo>
                    <a:cubicBezTo>
                      <a:pt x="36" y="1727"/>
                      <a:pt x="1" y="1780"/>
                      <a:pt x="31" y="1832"/>
                    </a:cubicBezTo>
                    <a:cubicBezTo>
                      <a:pt x="143" y="2075"/>
                      <a:pt x="321" y="2262"/>
                      <a:pt x="480" y="2468"/>
                    </a:cubicBezTo>
                    <a:cubicBezTo>
                      <a:pt x="657" y="2684"/>
                      <a:pt x="807" y="2927"/>
                      <a:pt x="985" y="3151"/>
                    </a:cubicBezTo>
                    <a:cubicBezTo>
                      <a:pt x="1069" y="3254"/>
                      <a:pt x="1153" y="3376"/>
                      <a:pt x="1219" y="3488"/>
                    </a:cubicBezTo>
                    <a:cubicBezTo>
                      <a:pt x="1294" y="3610"/>
                      <a:pt x="1369" y="3713"/>
                      <a:pt x="1434" y="3825"/>
                    </a:cubicBezTo>
                    <a:cubicBezTo>
                      <a:pt x="1500" y="3947"/>
                      <a:pt x="1603" y="4040"/>
                      <a:pt x="1677" y="4153"/>
                    </a:cubicBezTo>
                    <a:cubicBezTo>
                      <a:pt x="1762" y="4274"/>
                      <a:pt x="1837" y="4405"/>
                      <a:pt x="1902" y="4527"/>
                    </a:cubicBezTo>
                    <a:cubicBezTo>
                      <a:pt x="1932" y="4602"/>
                      <a:pt x="2015" y="4642"/>
                      <a:pt x="2098" y="4642"/>
                    </a:cubicBezTo>
                    <a:cubicBezTo>
                      <a:pt x="2170" y="4642"/>
                      <a:pt x="2241" y="4611"/>
                      <a:pt x="2276" y="4546"/>
                    </a:cubicBezTo>
                    <a:cubicBezTo>
                      <a:pt x="2351" y="4359"/>
                      <a:pt x="2473" y="4181"/>
                      <a:pt x="2538" y="3994"/>
                    </a:cubicBezTo>
                    <a:cubicBezTo>
                      <a:pt x="2613" y="3816"/>
                      <a:pt x="2707" y="3638"/>
                      <a:pt x="2772" y="3470"/>
                    </a:cubicBezTo>
                    <a:cubicBezTo>
                      <a:pt x="2810" y="3376"/>
                      <a:pt x="2866" y="3292"/>
                      <a:pt x="2903" y="3208"/>
                    </a:cubicBezTo>
                    <a:cubicBezTo>
                      <a:pt x="2941" y="3123"/>
                      <a:pt x="2960" y="3048"/>
                      <a:pt x="3025" y="2964"/>
                    </a:cubicBezTo>
                    <a:cubicBezTo>
                      <a:pt x="3072" y="2880"/>
                      <a:pt x="3128" y="2796"/>
                      <a:pt x="3175" y="2702"/>
                    </a:cubicBezTo>
                    <a:cubicBezTo>
                      <a:pt x="3222" y="2609"/>
                      <a:pt x="3259" y="2515"/>
                      <a:pt x="3306" y="2440"/>
                    </a:cubicBezTo>
                    <a:cubicBezTo>
                      <a:pt x="3502" y="2113"/>
                      <a:pt x="3689" y="1785"/>
                      <a:pt x="3886" y="1458"/>
                    </a:cubicBezTo>
                    <a:cubicBezTo>
                      <a:pt x="3933" y="1373"/>
                      <a:pt x="4008" y="1289"/>
                      <a:pt x="4064" y="1205"/>
                    </a:cubicBezTo>
                    <a:cubicBezTo>
                      <a:pt x="4120" y="1130"/>
                      <a:pt x="4167" y="1037"/>
                      <a:pt x="4213" y="952"/>
                    </a:cubicBezTo>
                    <a:cubicBezTo>
                      <a:pt x="4260" y="868"/>
                      <a:pt x="4344" y="803"/>
                      <a:pt x="4401" y="718"/>
                    </a:cubicBezTo>
                    <a:cubicBezTo>
                      <a:pt x="4466" y="634"/>
                      <a:pt x="4513" y="550"/>
                      <a:pt x="4569" y="484"/>
                    </a:cubicBezTo>
                    <a:cubicBezTo>
                      <a:pt x="4767" y="253"/>
                      <a:pt x="4572" y="1"/>
                      <a:pt x="4372" y="1"/>
                    </a:cubicBezTo>
                    <a:close/>
                  </a:path>
                </a:pathLst>
              </a:custGeom>
              <a:solidFill>
                <a:srgbClr val="D66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6"/>
              <p:cNvSpPr/>
              <p:nvPr/>
            </p:nvSpPr>
            <p:spPr>
              <a:xfrm>
                <a:off x="7008275" y="3563811"/>
                <a:ext cx="68272" cy="95407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649" extrusionOk="0">
                    <a:moveTo>
                      <a:pt x="84" y="0"/>
                    </a:moveTo>
                    <a:cubicBezTo>
                      <a:pt x="74" y="0"/>
                      <a:pt x="64" y="3"/>
                      <a:pt x="56" y="11"/>
                    </a:cubicBezTo>
                    <a:cubicBezTo>
                      <a:pt x="28" y="58"/>
                      <a:pt x="28" y="105"/>
                      <a:pt x="9" y="161"/>
                    </a:cubicBezTo>
                    <a:cubicBezTo>
                      <a:pt x="0" y="236"/>
                      <a:pt x="0" y="301"/>
                      <a:pt x="0" y="376"/>
                    </a:cubicBezTo>
                    <a:lnTo>
                      <a:pt x="0" y="760"/>
                    </a:lnTo>
                    <a:cubicBezTo>
                      <a:pt x="9" y="1031"/>
                      <a:pt x="9" y="1284"/>
                      <a:pt x="28" y="1555"/>
                    </a:cubicBezTo>
                    <a:cubicBezTo>
                      <a:pt x="28" y="1602"/>
                      <a:pt x="56" y="1649"/>
                      <a:pt x="103" y="1649"/>
                    </a:cubicBezTo>
                    <a:cubicBezTo>
                      <a:pt x="421" y="1640"/>
                      <a:pt x="749" y="1621"/>
                      <a:pt x="1067" y="1621"/>
                    </a:cubicBezTo>
                    <a:cubicBezTo>
                      <a:pt x="1179" y="1611"/>
                      <a:pt x="1179" y="1452"/>
                      <a:pt x="1076" y="1452"/>
                    </a:cubicBezTo>
                    <a:cubicBezTo>
                      <a:pt x="786" y="1462"/>
                      <a:pt x="496" y="1462"/>
                      <a:pt x="197" y="1462"/>
                    </a:cubicBezTo>
                    <a:cubicBezTo>
                      <a:pt x="197" y="1228"/>
                      <a:pt x="187" y="994"/>
                      <a:pt x="187" y="760"/>
                    </a:cubicBezTo>
                    <a:cubicBezTo>
                      <a:pt x="187" y="629"/>
                      <a:pt x="187" y="507"/>
                      <a:pt x="178" y="376"/>
                    </a:cubicBezTo>
                    <a:cubicBezTo>
                      <a:pt x="178" y="301"/>
                      <a:pt x="159" y="245"/>
                      <a:pt x="159" y="180"/>
                    </a:cubicBezTo>
                    <a:cubicBezTo>
                      <a:pt x="150" y="114"/>
                      <a:pt x="159" y="58"/>
                      <a:pt x="122" y="11"/>
                    </a:cubicBezTo>
                    <a:cubicBezTo>
                      <a:pt x="111" y="6"/>
                      <a:pt x="97" y="0"/>
                      <a:pt x="84" y="0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6"/>
              <p:cNvSpPr/>
              <p:nvPr/>
            </p:nvSpPr>
            <p:spPr>
              <a:xfrm>
                <a:off x="7150662" y="3519492"/>
                <a:ext cx="77471" cy="13920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406" extrusionOk="0">
                    <a:moveTo>
                      <a:pt x="1225" y="1"/>
                    </a:moveTo>
                    <a:cubicBezTo>
                      <a:pt x="1196" y="1"/>
                      <a:pt x="1165" y="19"/>
                      <a:pt x="1151" y="57"/>
                    </a:cubicBezTo>
                    <a:cubicBezTo>
                      <a:pt x="1104" y="216"/>
                      <a:pt x="1132" y="431"/>
                      <a:pt x="1132" y="599"/>
                    </a:cubicBezTo>
                    <a:cubicBezTo>
                      <a:pt x="1132" y="787"/>
                      <a:pt x="1123" y="964"/>
                      <a:pt x="1104" y="1152"/>
                    </a:cubicBezTo>
                    <a:cubicBezTo>
                      <a:pt x="1086" y="1507"/>
                      <a:pt x="1058" y="1844"/>
                      <a:pt x="1029" y="2181"/>
                    </a:cubicBezTo>
                    <a:cubicBezTo>
                      <a:pt x="721" y="2181"/>
                      <a:pt x="431" y="2190"/>
                      <a:pt x="122" y="2209"/>
                    </a:cubicBezTo>
                    <a:cubicBezTo>
                      <a:pt x="0" y="2209"/>
                      <a:pt x="0" y="2406"/>
                      <a:pt x="122" y="2406"/>
                    </a:cubicBezTo>
                    <a:cubicBezTo>
                      <a:pt x="449" y="2396"/>
                      <a:pt x="777" y="2396"/>
                      <a:pt x="1104" y="2368"/>
                    </a:cubicBezTo>
                    <a:cubicBezTo>
                      <a:pt x="1151" y="2368"/>
                      <a:pt x="1189" y="2331"/>
                      <a:pt x="1198" y="2284"/>
                    </a:cubicBezTo>
                    <a:cubicBezTo>
                      <a:pt x="1235" y="1910"/>
                      <a:pt x="1263" y="1535"/>
                      <a:pt x="1282" y="1161"/>
                    </a:cubicBezTo>
                    <a:cubicBezTo>
                      <a:pt x="1292" y="974"/>
                      <a:pt x="1310" y="805"/>
                      <a:pt x="1310" y="618"/>
                    </a:cubicBezTo>
                    <a:cubicBezTo>
                      <a:pt x="1310" y="431"/>
                      <a:pt x="1338" y="216"/>
                      <a:pt x="1292" y="57"/>
                    </a:cubicBezTo>
                    <a:cubicBezTo>
                      <a:pt x="1282" y="19"/>
                      <a:pt x="1254" y="1"/>
                      <a:pt x="1225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6"/>
              <p:cNvSpPr/>
              <p:nvPr/>
            </p:nvSpPr>
            <p:spPr>
              <a:xfrm>
                <a:off x="7008795" y="3436061"/>
                <a:ext cx="185780" cy="58436"/>
              </a:xfrm>
              <a:custGeom>
                <a:avLst/>
                <a:gdLst/>
                <a:ahLst/>
                <a:cxnLst/>
                <a:rect l="l" t="t" r="r" b="b"/>
                <a:pathLst>
                  <a:path w="3211" h="1010" extrusionOk="0">
                    <a:moveTo>
                      <a:pt x="481" y="1"/>
                    </a:moveTo>
                    <a:cubicBezTo>
                      <a:pt x="348" y="1"/>
                      <a:pt x="216" y="3"/>
                      <a:pt x="85" y="11"/>
                    </a:cubicBezTo>
                    <a:cubicBezTo>
                      <a:pt x="38" y="11"/>
                      <a:pt x="0" y="48"/>
                      <a:pt x="0" y="95"/>
                    </a:cubicBezTo>
                    <a:lnTo>
                      <a:pt x="0" y="947"/>
                    </a:lnTo>
                    <a:cubicBezTo>
                      <a:pt x="0" y="989"/>
                      <a:pt x="31" y="1010"/>
                      <a:pt x="61" y="1010"/>
                    </a:cubicBezTo>
                    <a:cubicBezTo>
                      <a:pt x="92" y="1010"/>
                      <a:pt x="122" y="989"/>
                      <a:pt x="122" y="947"/>
                    </a:cubicBezTo>
                    <a:cubicBezTo>
                      <a:pt x="131" y="685"/>
                      <a:pt x="141" y="432"/>
                      <a:pt x="159" y="189"/>
                    </a:cubicBezTo>
                    <a:cubicBezTo>
                      <a:pt x="637" y="217"/>
                      <a:pt x="1114" y="207"/>
                      <a:pt x="1582" y="217"/>
                    </a:cubicBezTo>
                    <a:cubicBezTo>
                      <a:pt x="2087" y="235"/>
                      <a:pt x="2593" y="245"/>
                      <a:pt x="3088" y="245"/>
                    </a:cubicBezTo>
                    <a:cubicBezTo>
                      <a:pt x="3210" y="245"/>
                      <a:pt x="3210" y="76"/>
                      <a:pt x="3107" y="67"/>
                    </a:cubicBezTo>
                    <a:cubicBezTo>
                      <a:pt x="2602" y="48"/>
                      <a:pt x="2097" y="48"/>
                      <a:pt x="1591" y="30"/>
                    </a:cubicBezTo>
                    <a:cubicBezTo>
                      <a:pt x="1226" y="23"/>
                      <a:pt x="851" y="1"/>
                      <a:pt x="481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6"/>
              <p:cNvSpPr/>
              <p:nvPr/>
            </p:nvSpPr>
            <p:spPr>
              <a:xfrm>
                <a:off x="7358023" y="3418241"/>
                <a:ext cx="418541" cy="4322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47" extrusionOk="0">
                    <a:moveTo>
                      <a:pt x="19" y="1"/>
                    </a:moveTo>
                    <a:cubicBezTo>
                      <a:pt x="0" y="188"/>
                      <a:pt x="19" y="384"/>
                      <a:pt x="19" y="572"/>
                    </a:cubicBezTo>
                    <a:lnTo>
                      <a:pt x="19" y="656"/>
                    </a:lnTo>
                    <a:cubicBezTo>
                      <a:pt x="19" y="684"/>
                      <a:pt x="0" y="712"/>
                      <a:pt x="28" y="740"/>
                    </a:cubicBezTo>
                    <a:lnTo>
                      <a:pt x="5643" y="740"/>
                    </a:lnTo>
                    <a:cubicBezTo>
                      <a:pt x="6167" y="740"/>
                      <a:pt x="6616" y="740"/>
                      <a:pt x="7140" y="731"/>
                    </a:cubicBezTo>
                    <a:cubicBezTo>
                      <a:pt x="7151" y="742"/>
                      <a:pt x="7169" y="746"/>
                      <a:pt x="7183" y="746"/>
                    </a:cubicBezTo>
                    <a:cubicBezTo>
                      <a:pt x="7193" y="746"/>
                      <a:pt x="7202" y="744"/>
                      <a:pt x="7206" y="740"/>
                    </a:cubicBezTo>
                    <a:cubicBezTo>
                      <a:pt x="7234" y="693"/>
                      <a:pt x="7224" y="646"/>
                      <a:pt x="7224" y="600"/>
                    </a:cubicBezTo>
                    <a:lnTo>
                      <a:pt x="7224" y="459"/>
                    </a:lnTo>
                    <a:cubicBezTo>
                      <a:pt x="7224" y="366"/>
                      <a:pt x="7224" y="272"/>
                      <a:pt x="7234" y="178"/>
                    </a:cubicBezTo>
                    <a:lnTo>
                      <a:pt x="7234" y="10"/>
                    </a:lnTo>
                    <a:lnTo>
                      <a:pt x="7187" y="10"/>
                    </a:lnTo>
                    <a:cubicBezTo>
                      <a:pt x="6261" y="10"/>
                      <a:pt x="5334" y="10"/>
                      <a:pt x="4398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6"/>
              <p:cNvSpPr/>
              <p:nvPr/>
            </p:nvSpPr>
            <p:spPr>
              <a:xfrm>
                <a:off x="7358023" y="3520591"/>
                <a:ext cx="478134" cy="43162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746" extrusionOk="0">
                    <a:moveTo>
                      <a:pt x="19" y="0"/>
                    </a:moveTo>
                    <a:cubicBezTo>
                      <a:pt x="0" y="187"/>
                      <a:pt x="19" y="384"/>
                      <a:pt x="19" y="571"/>
                    </a:cubicBezTo>
                    <a:lnTo>
                      <a:pt x="19" y="655"/>
                    </a:lnTo>
                    <a:cubicBezTo>
                      <a:pt x="19" y="674"/>
                      <a:pt x="0" y="712"/>
                      <a:pt x="28" y="740"/>
                    </a:cubicBezTo>
                    <a:lnTo>
                      <a:pt x="6448" y="740"/>
                    </a:lnTo>
                    <a:cubicBezTo>
                      <a:pt x="7047" y="740"/>
                      <a:pt x="7552" y="740"/>
                      <a:pt x="8160" y="721"/>
                    </a:cubicBezTo>
                    <a:cubicBezTo>
                      <a:pt x="8178" y="739"/>
                      <a:pt x="8200" y="745"/>
                      <a:pt x="8215" y="745"/>
                    </a:cubicBezTo>
                    <a:cubicBezTo>
                      <a:pt x="8224" y="745"/>
                      <a:pt x="8232" y="743"/>
                      <a:pt x="8235" y="740"/>
                    </a:cubicBezTo>
                    <a:cubicBezTo>
                      <a:pt x="8263" y="693"/>
                      <a:pt x="8254" y="646"/>
                      <a:pt x="8254" y="599"/>
                    </a:cubicBezTo>
                    <a:lnTo>
                      <a:pt x="8254" y="459"/>
                    </a:lnTo>
                    <a:cubicBezTo>
                      <a:pt x="8254" y="365"/>
                      <a:pt x="8263" y="272"/>
                      <a:pt x="8263" y="178"/>
                    </a:cubicBezTo>
                    <a:lnTo>
                      <a:pt x="8263" y="10"/>
                    </a:lnTo>
                    <a:lnTo>
                      <a:pt x="8207" y="10"/>
                    </a:lnTo>
                    <a:cubicBezTo>
                      <a:pt x="7140" y="10"/>
                      <a:pt x="6083" y="10"/>
                      <a:pt x="5025" y="0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6"/>
              <p:cNvSpPr/>
              <p:nvPr/>
            </p:nvSpPr>
            <p:spPr>
              <a:xfrm>
                <a:off x="7359643" y="3622362"/>
                <a:ext cx="347608" cy="43567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753" extrusionOk="0">
                    <a:moveTo>
                      <a:pt x="0" y="1"/>
                    </a:moveTo>
                    <a:lnTo>
                      <a:pt x="0" y="581"/>
                    </a:lnTo>
                    <a:lnTo>
                      <a:pt x="0" y="665"/>
                    </a:lnTo>
                    <a:cubicBezTo>
                      <a:pt x="0" y="684"/>
                      <a:pt x="0" y="721"/>
                      <a:pt x="10" y="740"/>
                    </a:cubicBezTo>
                    <a:lnTo>
                      <a:pt x="4679" y="740"/>
                    </a:lnTo>
                    <a:cubicBezTo>
                      <a:pt x="5110" y="740"/>
                      <a:pt x="5484" y="740"/>
                      <a:pt x="5914" y="730"/>
                    </a:cubicBezTo>
                    <a:cubicBezTo>
                      <a:pt x="5935" y="746"/>
                      <a:pt x="5953" y="753"/>
                      <a:pt x="5966" y="753"/>
                    </a:cubicBezTo>
                    <a:cubicBezTo>
                      <a:pt x="5977" y="753"/>
                      <a:pt x="5985" y="748"/>
                      <a:pt x="5989" y="740"/>
                    </a:cubicBezTo>
                    <a:cubicBezTo>
                      <a:pt x="6008" y="693"/>
                      <a:pt x="5999" y="646"/>
                      <a:pt x="5999" y="599"/>
                    </a:cubicBezTo>
                    <a:lnTo>
                      <a:pt x="5999" y="459"/>
                    </a:lnTo>
                    <a:cubicBezTo>
                      <a:pt x="5999" y="366"/>
                      <a:pt x="5999" y="272"/>
                      <a:pt x="6008" y="178"/>
                    </a:cubicBezTo>
                    <a:lnTo>
                      <a:pt x="6008" y="19"/>
                    </a:lnTo>
                    <a:lnTo>
                      <a:pt x="5980" y="19"/>
                    </a:lnTo>
                    <a:cubicBezTo>
                      <a:pt x="5203" y="19"/>
                      <a:pt x="4436" y="19"/>
                      <a:pt x="3659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36"/>
            <p:cNvGrpSpPr/>
            <p:nvPr/>
          </p:nvGrpSpPr>
          <p:grpSpPr>
            <a:xfrm>
              <a:off x="6355295" y="3735959"/>
              <a:ext cx="205683" cy="218123"/>
              <a:chOff x="6355295" y="4114383"/>
              <a:chExt cx="205683" cy="218123"/>
            </a:xfrm>
          </p:grpSpPr>
          <p:sp>
            <p:nvSpPr>
              <p:cNvPr id="562" name="Google Shape;562;p36"/>
              <p:cNvSpPr/>
              <p:nvPr/>
            </p:nvSpPr>
            <p:spPr>
              <a:xfrm>
                <a:off x="6355295" y="4142675"/>
                <a:ext cx="190120" cy="189830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281" extrusionOk="0">
                    <a:moveTo>
                      <a:pt x="730" y="0"/>
                    </a:moveTo>
                    <a:cubicBezTo>
                      <a:pt x="496" y="0"/>
                      <a:pt x="253" y="0"/>
                      <a:pt x="19" y="19"/>
                    </a:cubicBezTo>
                    <a:cubicBezTo>
                      <a:pt x="10" y="19"/>
                      <a:pt x="10" y="29"/>
                      <a:pt x="10" y="29"/>
                    </a:cubicBezTo>
                    <a:cubicBezTo>
                      <a:pt x="1" y="29"/>
                      <a:pt x="1" y="47"/>
                      <a:pt x="1" y="57"/>
                    </a:cubicBezTo>
                    <a:cubicBezTo>
                      <a:pt x="1" y="871"/>
                      <a:pt x="1" y="1704"/>
                      <a:pt x="10" y="2527"/>
                    </a:cubicBezTo>
                    <a:lnTo>
                      <a:pt x="10" y="2864"/>
                    </a:lnTo>
                    <a:lnTo>
                      <a:pt x="10" y="3229"/>
                    </a:lnTo>
                    <a:cubicBezTo>
                      <a:pt x="10" y="3238"/>
                      <a:pt x="19" y="3238"/>
                      <a:pt x="19" y="3238"/>
                    </a:cubicBezTo>
                    <a:cubicBezTo>
                      <a:pt x="122" y="3257"/>
                      <a:pt x="234" y="3257"/>
                      <a:pt x="337" y="3257"/>
                    </a:cubicBezTo>
                    <a:cubicBezTo>
                      <a:pt x="440" y="3257"/>
                      <a:pt x="543" y="3266"/>
                      <a:pt x="656" y="3266"/>
                    </a:cubicBezTo>
                    <a:cubicBezTo>
                      <a:pt x="759" y="3276"/>
                      <a:pt x="1126" y="3280"/>
                      <a:pt x="1520" y="3280"/>
                    </a:cubicBezTo>
                    <a:cubicBezTo>
                      <a:pt x="1914" y="3280"/>
                      <a:pt x="2335" y="3276"/>
                      <a:pt x="2546" y="3266"/>
                    </a:cubicBezTo>
                    <a:cubicBezTo>
                      <a:pt x="2780" y="3257"/>
                      <a:pt x="2995" y="3248"/>
                      <a:pt x="3229" y="3248"/>
                    </a:cubicBezTo>
                    <a:cubicBezTo>
                      <a:pt x="3248" y="3238"/>
                      <a:pt x="3276" y="3238"/>
                      <a:pt x="3276" y="3191"/>
                    </a:cubicBezTo>
                    <a:cubicBezTo>
                      <a:pt x="3285" y="2995"/>
                      <a:pt x="3276" y="2789"/>
                      <a:pt x="3276" y="2593"/>
                    </a:cubicBezTo>
                    <a:lnTo>
                      <a:pt x="3276" y="1975"/>
                    </a:lnTo>
                    <a:lnTo>
                      <a:pt x="3276" y="730"/>
                    </a:lnTo>
                    <a:lnTo>
                      <a:pt x="3276" y="47"/>
                    </a:lnTo>
                    <a:cubicBezTo>
                      <a:pt x="3276" y="29"/>
                      <a:pt x="3257" y="19"/>
                      <a:pt x="3257" y="19"/>
                    </a:cubicBezTo>
                    <a:lnTo>
                      <a:pt x="3248" y="19"/>
                    </a:lnTo>
                    <a:cubicBezTo>
                      <a:pt x="2827" y="10"/>
                      <a:pt x="2405" y="0"/>
                      <a:pt x="1984" y="0"/>
                    </a:cubicBezTo>
                    <a:close/>
                  </a:path>
                </a:pathLst>
              </a:custGeom>
              <a:solidFill>
                <a:srgbClr val="EB9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6"/>
              <p:cNvSpPr/>
              <p:nvPr/>
            </p:nvSpPr>
            <p:spPr>
              <a:xfrm>
                <a:off x="6365767" y="4114383"/>
                <a:ext cx="195211" cy="190235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3288" extrusionOk="0">
                    <a:moveTo>
                      <a:pt x="3097" y="1"/>
                    </a:moveTo>
                    <a:cubicBezTo>
                      <a:pt x="3045" y="1"/>
                      <a:pt x="2993" y="26"/>
                      <a:pt x="2954" y="87"/>
                    </a:cubicBezTo>
                    <a:cubicBezTo>
                      <a:pt x="2917" y="143"/>
                      <a:pt x="2870" y="209"/>
                      <a:pt x="2823" y="265"/>
                    </a:cubicBezTo>
                    <a:cubicBezTo>
                      <a:pt x="2777" y="321"/>
                      <a:pt x="2749" y="377"/>
                      <a:pt x="2720" y="443"/>
                    </a:cubicBezTo>
                    <a:cubicBezTo>
                      <a:pt x="2674" y="499"/>
                      <a:pt x="2618" y="546"/>
                      <a:pt x="2580" y="611"/>
                    </a:cubicBezTo>
                    <a:cubicBezTo>
                      <a:pt x="2543" y="677"/>
                      <a:pt x="2505" y="742"/>
                      <a:pt x="2477" y="798"/>
                    </a:cubicBezTo>
                    <a:cubicBezTo>
                      <a:pt x="2393" y="920"/>
                      <a:pt x="2318" y="1032"/>
                      <a:pt x="2243" y="1154"/>
                    </a:cubicBezTo>
                    <a:cubicBezTo>
                      <a:pt x="2159" y="1266"/>
                      <a:pt x="2103" y="1397"/>
                      <a:pt x="2028" y="1528"/>
                    </a:cubicBezTo>
                    <a:lnTo>
                      <a:pt x="1925" y="1706"/>
                    </a:lnTo>
                    <a:cubicBezTo>
                      <a:pt x="1888" y="1771"/>
                      <a:pt x="1850" y="1846"/>
                      <a:pt x="1831" y="1902"/>
                    </a:cubicBezTo>
                    <a:cubicBezTo>
                      <a:pt x="1803" y="1959"/>
                      <a:pt x="1775" y="2015"/>
                      <a:pt x="1738" y="2080"/>
                    </a:cubicBezTo>
                    <a:cubicBezTo>
                      <a:pt x="1700" y="2136"/>
                      <a:pt x="1682" y="2202"/>
                      <a:pt x="1654" y="2277"/>
                    </a:cubicBezTo>
                    <a:cubicBezTo>
                      <a:pt x="1598" y="2389"/>
                      <a:pt x="1551" y="2520"/>
                      <a:pt x="1495" y="2651"/>
                    </a:cubicBezTo>
                    <a:cubicBezTo>
                      <a:pt x="1466" y="2689"/>
                      <a:pt x="1457" y="2735"/>
                      <a:pt x="1448" y="2782"/>
                    </a:cubicBezTo>
                    <a:cubicBezTo>
                      <a:pt x="1382" y="2698"/>
                      <a:pt x="1354" y="2595"/>
                      <a:pt x="1279" y="2520"/>
                    </a:cubicBezTo>
                    <a:cubicBezTo>
                      <a:pt x="1223" y="2455"/>
                      <a:pt x="1167" y="2370"/>
                      <a:pt x="1102" y="2296"/>
                    </a:cubicBezTo>
                    <a:cubicBezTo>
                      <a:pt x="1036" y="2211"/>
                      <a:pt x="980" y="2146"/>
                      <a:pt x="905" y="2062"/>
                    </a:cubicBezTo>
                    <a:cubicBezTo>
                      <a:pt x="793" y="1912"/>
                      <a:pt x="662" y="1771"/>
                      <a:pt x="521" y="1631"/>
                    </a:cubicBezTo>
                    <a:cubicBezTo>
                      <a:pt x="390" y="1481"/>
                      <a:pt x="259" y="1322"/>
                      <a:pt x="91" y="1229"/>
                    </a:cubicBezTo>
                    <a:cubicBezTo>
                      <a:pt x="84" y="1226"/>
                      <a:pt x="76" y="1225"/>
                      <a:pt x="69" y="1225"/>
                    </a:cubicBezTo>
                    <a:cubicBezTo>
                      <a:pt x="31" y="1225"/>
                      <a:pt x="0" y="1264"/>
                      <a:pt x="16" y="1304"/>
                    </a:cubicBezTo>
                    <a:cubicBezTo>
                      <a:pt x="100" y="1481"/>
                      <a:pt x="231" y="1603"/>
                      <a:pt x="344" y="1762"/>
                    </a:cubicBezTo>
                    <a:cubicBezTo>
                      <a:pt x="475" y="1912"/>
                      <a:pt x="578" y="2090"/>
                      <a:pt x="699" y="2239"/>
                    </a:cubicBezTo>
                    <a:cubicBezTo>
                      <a:pt x="755" y="2324"/>
                      <a:pt x="811" y="2389"/>
                      <a:pt x="858" y="2473"/>
                    </a:cubicBezTo>
                    <a:cubicBezTo>
                      <a:pt x="905" y="2558"/>
                      <a:pt x="961" y="2632"/>
                      <a:pt x="1008" y="2717"/>
                    </a:cubicBezTo>
                    <a:cubicBezTo>
                      <a:pt x="1055" y="2801"/>
                      <a:pt x="1130" y="2866"/>
                      <a:pt x="1186" y="2951"/>
                    </a:cubicBezTo>
                    <a:cubicBezTo>
                      <a:pt x="1242" y="3035"/>
                      <a:pt x="1307" y="3128"/>
                      <a:pt x="1354" y="3213"/>
                    </a:cubicBezTo>
                    <a:cubicBezTo>
                      <a:pt x="1379" y="3262"/>
                      <a:pt x="1437" y="3288"/>
                      <a:pt x="1493" y="3288"/>
                    </a:cubicBezTo>
                    <a:cubicBezTo>
                      <a:pt x="1544" y="3288"/>
                      <a:pt x="1594" y="3266"/>
                      <a:pt x="1616" y="3222"/>
                    </a:cubicBezTo>
                    <a:cubicBezTo>
                      <a:pt x="1682" y="3091"/>
                      <a:pt x="1757" y="2960"/>
                      <a:pt x="1803" y="2838"/>
                    </a:cubicBezTo>
                    <a:cubicBezTo>
                      <a:pt x="1850" y="2707"/>
                      <a:pt x="1925" y="2586"/>
                      <a:pt x="1972" y="2464"/>
                    </a:cubicBezTo>
                    <a:cubicBezTo>
                      <a:pt x="1991" y="2398"/>
                      <a:pt x="2037" y="2342"/>
                      <a:pt x="2065" y="2277"/>
                    </a:cubicBezTo>
                    <a:cubicBezTo>
                      <a:pt x="2084" y="2211"/>
                      <a:pt x="2112" y="2155"/>
                      <a:pt x="2150" y="2099"/>
                    </a:cubicBezTo>
                    <a:cubicBezTo>
                      <a:pt x="2178" y="2043"/>
                      <a:pt x="2224" y="1977"/>
                      <a:pt x="2253" y="1912"/>
                    </a:cubicBezTo>
                    <a:cubicBezTo>
                      <a:pt x="2290" y="1837"/>
                      <a:pt x="2309" y="1781"/>
                      <a:pt x="2346" y="1725"/>
                    </a:cubicBezTo>
                    <a:lnTo>
                      <a:pt x="2767" y="1023"/>
                    </a:lnTo>
                    <a:cubicBezTo>
                      <a:pt x="2805" y="967"/>
                      <a:pt x="2851" y="901"/>
                      <a:pt x="2898" y="845"/>
                    </a:cubicBezTo>
                    <a:cubicBezTo>
                      <a:pt x="2945" y="789"/>
                      <a:pt x="2964" y="733"/>
                      <a:pt x="3001" y="658"/>
                    </a:cubicBezTo>
                    <a:cubicBezTo>
                      <a:pt x="3039" y="602"/>
                      <a:pt x="3095" y="555"/>
                      <a:pt x="3132" y="499"/>
                    </a:cubicBezTo>
                    <a:cubicBezTo>
                      <a:pt x="3160" y="433"/>
                      <a:pt x="3198" y="377"/>
                      <a:pt x="3244" y="330"/>
                    </a:cubicBezTo>
                    <a:cubicBezTo>
                      <a:pt x="3374" y="181"/>
                      <a:pt x="3236" y="1"/>
                      <a:pt x="3097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36"/>
            <p:cNvSpPr/>
            <p:nvPr/>
          </p:nvSpPr>
          <p:spPr>
            <a:xfrm>
              <a:off x="5797086" y="3797808"/>
              <a:ext cx="499773" cy="48253"/>
            </a:xfrm>
            <a:custGeom>
              <a:avLst/>
              <a:gdLst/>
              <a:ahLst/>
              <a:cxnLst/>
              <a:rect l="l" t="t" r="r" b="b"/>
              <a:pathLst>
                <a:path w="8638" h="834" extrusionOk="0">
                  <a:moveTo>
                    <a:pt x="10" y="1"/>
                  </a:moveTo>
                  <a:cubicBezTo>
                    <a:pt x="1" y="216"/>
                    <a:pt x="10" y="422"/>
                    <a:pt x="10" y="646"/>
                  </a:cubicBezTo>
                  <a:lnTo>
                    <a:pt x="10" y="731"/>
                  </a:lnTo>
                  <a:cubicBezTo>
                    <a:pt x="10" y="759"/>
                    <a:pt x="1" y="787"/>
                    <a:pt x="19" y="824"/>
                  </a:cubicBezTo>
                  <a:lnTo>
                    <a:pt x="66" y="824"/>
                  </a:lnTo>
                  <a:cubicBezTo>
                    <a:pt x="338" y="824"/>
                    <a:pt x="618" y="824"/>
                    <a:pt x="899" y="833"/>
                  </a:cubicBezTo>
                  <a:lnTo>
                    <a:pt x="6738" y="833"/>
                  </a:lnTo>
                  <a:cubicBezTo>
                    <a:pt x="7365" y="833"/>
                    <a:pt x="7889" y="833"/>
                    <a:pt x="8526" y="824"/>
                  </a:cubicBezTo>
                  <a:cubicBezTo>
                    <a:pt x="8549" y="829"/>
                    <a:pt x="8570" y="831"/>
                    <a:pt x="8586" y="831"/>
                  </a:cubicBezTo>
                  <a:cubicBezTo>
                    <a:pt x="8603" y="831"/>
                    <a:pt x="8614" y="829"/>
                    <a:pt x="8619" y="824"/>
                  </a:cubicBezTo>
                  <a:cubicBezTo>
                    <a:pt x="8638" y="777"/>
                    <a:pt x="8629" y="712"/>
                    <a:pt x="8629" y="665"/>
                  </a:cubicBezTo>
                  <a:lnTo>
                    <a:pt x="8629" y="506"/>
                  </a:lnTo>
                  <a:cubicBezTo>
                    <a:pt x="8629" y="403"/>
                    <a:pt x="8638" y="291"/>
                    <a:pt x="8638" y="188"/>
                  </a:cubicBezTo>
                  <a:lnTo>
                    <a:pt x="8638" y="10"/>
                  </a:lnTo>
                  <a:lnTo>
                    <a:pt x="8582" y="10"/>
                  </a:lnTo>
                  <a:cubicBezTo>
                    <a:pt x="7468" y="10"/>
                    <a:pt x="6373" y="10"/>
                    <a:pt x="5260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6055882" y="3886041"/>
              <a:ext cx="240976" cy="47732"/>
            </a:xfrm>
            <a:custGeom>
              <a:avLst/>
              <a:gdLst/>
              <a:ahLst/>
              <a:cxnLst/>
              <a:rect l="l" t="t" r="r" b="b"/>
              <a:pathLst>
                <a:path w="4165" h="825" extrusionOk="0">
                  <a:moveTo>
                    <a:pt x="1" y="1"/>
                  </a:moveTo>
                  <a:lnTo>
                    <a:pt x="1" y="637"/>
                  </a:lnTo>
                  <a:lnTo>
                    <a:pt x="1" y="722"/>
                  </a:lnTo>
                  <a:lnTo>
                    <a:pt x="1" y="815"/>
                  </a:lnTo>
                  <a:lnTo>
                    <a:pt x="29" y="815"/>
                  </a:lnTo>
                  <a:cubicBezTo>
                    <a:pt x="150" y="815"/>
                    <a:pt x="291" y="815"/>
                    <a:pt x="422" y="824"/>
                  </a:cubicBezTo>
                  <a:lnTo>
                    <a:pt x="3229" y="824"/>
                  </a:lnTo>
                  <a:cubicBezTo>
                    <a:pt x="3538" y="824"/>
                    <a:pt x="3791" y="824"/>
                    <a:pt x="4081" y="815"/>
                  </a:cubicBezTo>
                  <a:cubicBezTo>
                    <a:pt x="4109" y="820"/>
                    <a:pt x="4127" y="822"/>
                    <a:pt x="4139" y="822"/>
                  </a:cubicBezTo>
                  <a:cubicBezTo>
                    <a:pt x="4151" y="822"/>
                    <a:pt x="4156" y="820"/>
                    <a:pt x="4156" y="815"/>
                  </a:cubicBezTo>
                  <a:cubicBezTo>
                    <a:pt x="4165" y="768"/>
                    <a:pt x="4156" y="712"/>
                    <a:pt x="4156" y="665"/>
                  </a:cubicBezTo>
                  <a:lnTo>
                    <a:pt x="4156" y="497"/>
                  </a:lnTo>
                  <a:lnTo>
                    <a:pt x="4156" y="188"/>
                  </a:lnTo>
                  <a:lnTo>
                    <a:pt x="4156" y="10"/>
                  </a:lnTo>
                  <a:lnTo>
                    <a:pt x="4127" y="10"/>
                  </a:lnTo>
                  <a:cubicBezTo>
                    <a:pt x="3594" y="10"/>
                    <a:pt x="3070" y="10"/>
                    <a:pt x="2527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" name="Google Shape;566;p36"/>
            <p:cNvGrpSpPr/>
            <p:nvPr/>
          </p:nvGrpSpPr>
          <p:grpSpPr>
            <a:xfrm>
              <a:off x="6869838" y="1921214"/>
              <a:ext cx="500352" cy="231777"/>
              <a:chOff x="6407251" y="1255839"/>
              <a:chExt cx="500352" cy="231777"/>
            </a:xfrm>
          </p:grpSpPr>
          <p:sp>
            <p:nvSpPr>
              <p:cNvPr id="567" name="Google Shape;567;p36"/>
              <p:cNvSpPr/>
              <p:nvPr/>
            </p:nvSpPr>
            <p:spPr>
              <a:xfrm>
                <a:off x="6407251" y="1255839"/>
                <a:ext cx="500352" cy="48253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834" extrusionOk="0">
                    <a:moveTo>
                      <a:pt x="10" y="1"/>
                    </a:moveTo>
                    <a:cubicBezTo>
                      <a:pt x="1" y="216"/>
                      <a:pt x="10" y="422"/>
                      <a:pt x="10" y="646"/>
                    </a:cubicBezTo>
                    <a:lnTo>
                      <a:pt x="10" y="731"/>
                    </a:lnTo>
                    <a:cubicBezTo>
                      <a:pt x="10" y="759"/>
                      <a:pt x="1" y="787"/>
                      <a:pt x="29" y="824"/>
                    </a:cubicBezTo>
                    <a:lnTo>
                      <a:pt x="76" y="824"/>
                    </a:lnTo>
                    <a:cubicBezTo>
                      <a:pt x="338" y="824"/>
                      <a:pt x="618" y="824"/>
                      <a:pt x="899" y="833"/>
                    </a:cubicBezTo>
                    <a:lnTo>
                      <a:pt x="6738" y="833"/>
                    </a:lnTo>
                    <a:cubicBezTo>
                      <a:pt x="7375" y="833"/>
                      <a:pt x="7899" y="833"/>
                      <a:pt x="8526" y="824"/>
                    </a:cubicBezTo>
                    <a:cubicBezTo>
                      <a:pt x="8549" y="829"/>
                      <a:pt x="8573" y="831"/>
                      <a:pt x="8590" y="831"/>
                    </a:cubicBezTo>
                    <a:cubicBezTo>
                      <a:pt x="8608" y="831"/>
                      <a:pt x="8619" y="829"/>
                      <a:pt x="8619" y="824"/>
                    </a:cubicBezTo>
                    <a:cubicBezTo>
                      <a:pt x="8647" y="777"/>
                      <a:pt x="8638" y="712"/>
                      <a:pt x="8638" y="665"/>
                    </a:cubicBezTo>
                    <a:lnTo>
                      <a:pt x="8638" y="506"/>
                    </a:lnTo>
                    <a:cubicBezTo>
                      <a:pt x="8638" y="403"/>
                      <a:pt x="8647" y="291"/>
                      <a:pt x="8647" y="188"/>
                    </a:cubicBezTo>
                    <a:lnTo>
                      <a:pt x="8647" y="10"/>
                    </a:lnTo>
                    <a:lnTo>
                      <a:pt x="8591" y="10"/>
                    </a:lnTo>
                    <a:cubicBezTo>
                      <a:pt x="7478" y="10"/>
                      <a:pt x="6374" y="10"/>
                      <a:pt x="5269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6"/>
              <p:cNvSpPr/>
              <p:nvPr/>
            </p:nvSpPr>
            <p:spPr>
              <a:xfrm>
                <a:off x="6407251" y="1347890"/>
                <a:ext cx="500352" cy="48253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834" extrusionOk="0">
                    <a:moveTo>
                      <a:pt x="10" y="0"/>
                    </a:moveTo>
                    <a:cubicBezTo>
                      <a:pt x="1" y="216"/>
                      <a:pt x="10" y="422"/>
                      <a:pt x="10" y="646"/>
                    </a:cubicBezTo>
                    <a:lnTo>
                      <a:pt x="10" y="730"/>
                    </a:lnTo>
                    <a:cubicBezTo>
                      <a:pt x="10" y="758"/>
                      <a:pt x="1" y="787"/>
                      <a:pt x="29" y="824"/>
                    </a:cubicBezTo>
                    <a:lnTo>
                      <a:pt x="76" y="824"/>
                    </a:lnTo>
                    <a:cubicBezTo>
                      <a:pt x="338" y="824"/>
                      <a:pt x="618" y="824"/>
                      <a:pt x="899" y="833"/>
                    </a:cubicBezTo>
                    <a:lnTo>
                      <a:pt x="6738" y="833"/>
                    </a:lnTo>
                    <a:cubicBezTo>
                      <a:pt x="7375" y="833"/>
                      <a:pt x="7899" y="833"/>
                      <a:pt x="8526" y="824"/>
                    </a:cubicBezTo>
                    <a:cubicBezTo>
                      <a:pt x="8549" y="829"/>
                      <a:pt x="8573" y="831"/>
                      <a:pt x="8590" y="831"/>
                    </a:cubicBezTo>
                    <a:cubicBezTo>
                      <a:pt x="8608" y="831"/>
                      <a:pt x="8619" y="829"/>
                      <a:pt x="8619" y="824"/>
                    </a:cubicBezTo>
                    <a:cubicBezTo>
                      <a:pt x="8647" y="777"/>
                      <a:pt x="8638" y="712"/>
                      <a:pt x="8638" y="665"/>
                    </a:cubicBezTo>
                    <a:lnTo>
                      <a:pt x="8638" y="506"/>
                    </a:lnTo>
                    <a:cubicBezTo>
                      <a:pt x="8638" y="403"/>
                      <a:pt x="8647" y="291"/>
                      <a:pt x="8647" y="188"/>
                    </a:cubicBezTo>
                    <a:lnTo>
                      <a:pt x="8647" y="10"/>
                    </a:lnTo>
                    <a:lnTo>
                      <a:pt x="8591" y="10"/>
                    </a:lnTo>
                    <a:cubicBezTo>
                      <a:pt x="7478" y="10"/>
                      <a:pt x="6374" y="10"/>
                      <a:pt x="5269" y="0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6"/>
              <p:cNvSpPr/>
              <p:nvPr/>
            </p:nvSpPr>
            <p:spPr>
              <a:xfrm>
                <a:off x="6407829" y="1439363"/>
                <a:ext cx="340029" cy="48253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834" extrusionOk="0">
                    <a:moveTo>
                      <a:pt x="0" y="1"/>
                    </a:moveTo>
                    <a:lnTo>
                      <a:pt x="0" y="647"/>
                    </a:lnTo>
                    <a:lnTo>
                      <a:pt x="0" y="721"/>
                    </a:lnTo>
                    <a:cubicBezTo>
                      <a:pt x="0" y="759"/>
                      <a:pt x="0" y="787"/>
                      <a:pt x="19" y="815"/>
                    </a:cubicBezTo>
                    <a:lnTo>
                      <a:pt x="38" y="815"/>
                    </a:lnTo>
                    <a:cubicBezTo>
                      <a:pt x="225" y="815"/>
                      <a:pt x="412" y="815"/>
                      <a:pt x="599" y="834"/>
                    </a:cubicBezTo>
                    <a:lnTo>
                      <a:pt x="4576" y="834"/>
                    </a:lnTo>
                    <a:cubicBezTo>
                      <a:pt x="5007" y="834"/>
                      <a:pt x="5362" y="834"/>
                      <a:pt x="5793" y="815"/>
                    </a:cubicBezTo>
                    <a:cubicBezTo>
                      <a:pt x="5811" y="824"/>
                      <a:pt x="5830" y="829"/>
                      <a:pt x="5844" y="829"/>
                    </a:cubicBezTo>
                    <a:cubicBezTo>
                      <a:pt x="5858" y="829"/>
                      <a:pt x="5868" y="824"/>
                      <a:pt x="5868" y="815"/>
                    </a:cubicBezTo>
                    <a:cubicBezTo>
                      <a:pt x="5877" y="768"/>
                      <a:pt x="5877" y="712"/>
                      <a:pt x="5877" y="665"/>
                    </a:cubicBezTo>
                    <a:lnTo>
                      <a:pt x="5877" y="506"/>
                    </a:lnTo>
                    <a:lnTo>
                      <a:pt x="5877" y="188"/>
                    </a:lnTo>
                    <a:lnTo>
                      <a:pt x="5877" y="10"/>
                    </a:lnTo>
                    <a:lnTo>
                      <a:pt x="5839" y="10"/>
                    </a:lnTo>
                    <a:cubicBezTo>
                      <a:pt x="5091" y="10"/>
                      <a:pt x="4333" y="10"/>
                      <a:pt x="3584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" name="Google Shape;570;p36"/>
            <p:cNvGrpSpPr/>
            <p:nvPr/>
          </p:nvGrpSpPr>
          <p:grpSpPr>
            <a:xfrm>
              <a:off x="5698265" y="1403944"/>
              <a:ext cx="1041782" cy="606057"/>
              <a:chOff x="5698265" y="1329569"/>
              <a:chExt cx="1041782" cy="606057"/>
            </a:xfrm>
          </p:grpSpPr>
          <p:sp>
            <p:nvSpPr>
              <p:cNvPr id="571" name="Google Shape;571;p36"/>
              <p:cNvSpPr/>
              <p:nvPr/>
            </p:nvSpPr>
            <p:spPr>
              <a:xfrm>
                <a:off x="5700984" y="1333040"/>
                <a:ext cx="1039063" cy="602586"/>
              </a:xfrm>
              <a:custGeom>
                <a:avLst/>
                <a:gdLst/>
                <a:ahLst/>
                <a:cxnLst/>
                <a:rect l="l" t="t" r="r" b="b"/>
                <a:pathLst>
                  <a:path w="17959" h="10415" extrusionOk="0">
                    <a:moveTo>
                      <a:pt x="6385" y="0"/>
                    </a:moveTo>
                    <a:cubicBezTo>
                      <a:pt x="5623" y="0"/>
                      <a:pt x="4860" y="3"/>
                      <a:pt x="4099" y="6"/>
                    </a:cubicBezTo>
                    <a:cubicBezTo>
                      <a:pt x="2799" y="6"/>
                      <a:pt x="1517" y="6"/>
                      <a:pt x="216" y="43"/>
                    </a:cubicBezTo>
                    <a:cubicBezTo>
                      <a:pt x="189" y="43"/>
                      <a:pt x="153" y="37"/>
                      <a:pt x="126" y="37"/>
                    </a:cubicBezTo>
                    <a:cubicBezTo>
                      <a:pt x="105" y="37"/>
                      <a:pt x="89" y="40"/>
                      <a:pt x="85" y="52"/>
                    </a:cubicBezTo>
                    <a:cubicBezTo>
                      <a:pt x="47" y="52"/>
                      <a:pt x="75" y="127"/>
                      <a:pt x="75" y="174"/>
                    </a:cubicBezTo>
                    <a:cubicBezTo>
                      <a:pt x="47" y="2785"/>
                      <a:pt x="47" y="5377"/>
                      <a:pt x="29" y="7988"/>
                    </a:cubicBezTo>
                    <a:lnTo>
                      <a:pt x="29" y="9055"/>
                    </a:lnTo>
                    <a:cubicBezTo>
                      <a:pt x="29" y="9429"/>
                      <a:pt x="1" y="9813"/>
                      <a:pt x="38" y="10187"/>
                    </a:cubicBezTo>
                    <a:cubicBezTo>
                      <a:pt x="38" y="10213"/>
                      <a:pt x="56" y="10225"/>
                      <a:pt x="76" y="10225"/>
                    </a:cubicBezTo>
                    <a:cubicBezTo>
                      <a:pt x="92" y="10225"/>
                      <a:pt x="110" y="10218"/>
                      <a:pt x="122" y="10206"/>
                    </a:cubicBezTo>
                    <a:lnTo>
                      <a:pt x="132" y="10206"/>
                    </a:lnTo>
                    <a:cubicBezTo>
                      <a:pt x="702" y="10281"/>
                      <a:pt x="1283" y="10271"/>
                      <a:pt x="1853" y="10290"/>
                    </a:cubicBezTo>
                    <a:cubicBezTo>
                      <a:pt x="2434" y="10318"/>
                      <a:pt x="3023" y="10327"/>
                      <a:pt x="3603" y="10337"/>
                    </a:cubicBezTo>
                    <a:cubicBezTo>
                      <a:pt x="4614" y="10361"/>
                      <a:pt x="10056" y="10415"/>
                      <a:pt x="12932" y="10415"/>
                    </a:cubicBezTo>
                    <a:cubicBezTo>
                      <a:pt x="13331" y="10415"/>
                      <a:pt x="13681" y="10414"/>
                      <a:pt x="13962" y="10412"/>
                    </a:cubicBezTo>
                    <a:cubicBezTo>
                      <a:pt x="15254" y="10393"/>
                      <a:pt x="16358" y="10346"/>
                      <a:pt x="17659" y="10346"/>
                    </a:cubicBezTo>
                    <a:cubicBezTo>
                      <a:pt x="17762" y="10337"/>
                      <a:pt x="17855" y="10327"/>
                      <a:pt x="17865" y="10187"/>
                    </a:cubicBezTo>
                    <a:cubicBezTo>
                      <a:pt x="17921" y="9569"/>
                      <a:pt x="17893" y="8933"/>
                      <a:pt x="17902" y="8306"/>
                    </a:cubicBezTo>
                    <a:cubicBezTo>
                      <a:pt x="17911" y="7651"/>
                      <a:pt x="17911" y="7005"/>
                      <a:pt x="17911" y="6350"/>
                    </a:cubicBezTo>
                    <a:cubicBezTo>
                      <a:pt x="17921" y="5050"/>
                      <a:pt x="17939" y="3739"/>
                      <a:pt x="17949" y="2439"/>
                    </a:cubicBezTo>
                    <a:cubicBezTo>
                      <a:pt x="17958" y="1709"/>
                      <a:pt x="17958" y="979"/>
                      <a:pt x="17958" y="240"/>
                    </a:cubicBezTo>
                    <a:cubicBezTo>
                      <a:pt x="17958" y="193"/>
                      <a:pt x="17921" y="174"/>
                      <a:pt x="17893" y="174"/>
                    </a:cubicBezTo>
                    <a:cubicBezTo>
                      <a:pt x="17874" y="165"/>
                      <a:pt x="17855" y="165"/>
                      <a:pt x="17846" y="165"/>
                    </a:cubicBezTo>
                    <a:cubicBezTo>
                      <a:pt x="15553" y="90"/>
                      <a:pt x="13242" y="71"/>
                      <a:pt x="10949" y="34"/>
                    </a:cubicBezTo>
                    <a:cubicBezTo>
                      <a:pt x="9433" y="9"/>
                      <a:pt x="7909" y="0"/>
                      <a:pt x="63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6"/>
              <p:cNvSpPr/>
              <p:nvPr/>
            </p:nvSpPr>
            <p:spPr>
              <a:xfrm>
                <a:off x="5698265" y="1489950"/>
                <a:ext cx="7637" cy="30259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30" extrusionOk="0">
                    <a:moveTo>
                      <a:pt x="90" y="0"/>
                    </a:moveTo>
                    <a:cubicBezTo>
                      <a:pt x="69" y="0"/>
                      <a:pt x="48" y="12"/>
                      <a:pt x="48" y="36"/>
                    </a:cubicBezTo>
                    <a:cubicBezTo>
                      <a:pt x="48" y="896"/>
                      <a:pt x="38" y="1757"/>
                      <a:pt x="38" y="2618"/>
                    </a:cubicBezTo>
                    <a:cubicBezTo>
                      <a:pt x="38" y="3470"/>
                      <a:pt x="1" y="4340"/>
                      <a:pt x="29" y="5201"/>
                    </a:cubicBezTo>
                    <a:cubicBezTo>
                      <a:pt x="29" y="5220"/>
                      <a:pt x="41" y="5229"/>
                      <a:pt x="52" y="5229"/>
                    </a:cubicBezTo>
                    <a:cubicBezTo>
                      <a:pt x="64" y="5229"/>
                      <a:pt x="76" y="5220"/>
                      <a:pt x="76" y="5201"/>
                    </a:cubicBezTo>
                    <a:cubicBezTo>
                      <a:pt x="113" y="4349"/>
                      <a:pt x="94" y="3489"/>
                      <a:pt x="94" y="2618"/>
                    </a:cubicBezTo>
                    <a:cubicBezTo>
                      <a:pt x="113" y="1757"/>
                      <a:pt x="122" y="887"/>
                      <a:pt x="132" y="36"/>
                    </a:cubicBezTo>
                    <a:cubicBezTo>
                      <a:pt x="132" y="12"/>
                      <a:pt x="111" y="0"/>
                      <a:pt x="90" y="0"/>
                    </a:cubicBezTo>
                    <a:close/>
                  </a:path>
                </a:pathLst>
              </a:custGeom>
              <a:solidFill>
                <a:srgbClr val="A1B0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6"/>
              <p:cNvSpPr/>
              <p:nvPr/>
            </p:nvSpPr>
            <p:spPr>
              <a:xfrm>
                <a:off x="5699364" y="1329569"/>
                <a:ext cx="558267" cy="134172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2319" extrusionOk="0">
                    <a:moveTo>
                      <a:pt x="3042" y="0"/>
                    </a:moveTo>
                    <a:cubicBezTo>
                      <a:pt x="2546" y="0"/>
                      <a:pt x="2069" y="0"/>
                      <a:pt x="1573" y="10"/>
                    </a:cubicBezTo>
                    <a:cubicBezTo>
                      <a:pt x="1329" y="10"/>
                      <a:pt x="1081" y="7"/>
                      <a:pt x="833" y="7"/>
                    </a:cubicBezTo>
                    <a:cubicBezTo>
                      <a:pt x="585" y="7"/>
                      <a:pt x="337" y="10"/>
                      <a:pt x="94" y="19"/>
                    </a:cubicBezTo>
                    <a:cubicBezTo>
                      <a:pt x="57" y="19"/>
                      <a:pt x="10" y="94"/>
                      <a:pt x="10" y="112"/>
                    </a:cubicBezTo>
                    <a:cubicBezTo>
                      <a:pt x="10" y="824"/>
                      <a:pt x="0" y="1554"/>
                      <a:pt x="19" y="2283"/>
                    </a:cubicBezTo>
                    <a:cubicBezTo>
                      <a:pt x="19" y="2307"/>
                      <a:pt x="38" y="2319"/>
                      <a:pt x="57" y="2319"/>
                    </a:cubicBezTo>
                    <a:cubicBezTo>
                      <a:pt x="75" y="2319"/>
                      <a:pt x="94" y="2307"/>
                      <a:pt x="94" y="2283"/>
                    </a:cubicBezTo>
                    <a:cubicBezTo>
                      <a:pt x="113" y="1563"/>
                      <a:pt x="94" y="842"/>
                      <a:pt x="94" y="112"/>
                    </a:cubicBezTo>
                    <a:lnTo>
                      <a:pt x="94" y="112"/>
                    </a:lnTo>
                    <a:cubicBezTo>
                      <a:pt x="253" y="122"/>
                      <a:pt x="413" y="125"/>
                      <a:pt x="574" y="125"/>
                    </a:cubicBezTo>
                    <a:cubicBezTo>
                      <a:pt x="896" y="125"/>
                      <a:pt x="1220" y="112"/>
                      <a:pt x="1545" y="112"/>
                    </a:cubicBezTo>
                    <a:lnTo>
                      <a:pt x="3023" y="112"/>
                    </a:lnTo>
                    <a:cubicBezTo>
                      <a:pt x="4006" y="112"/>
                      <a:pt x="8591" y="103"/>
                      <a:pt x="9574" y="94"/>
                    </a:cubicBezTo>
                    <a:cubicBezTo>
                      <a:pt x="9648" y="94"/>
                      <a:pt x="9648" y="0"/>
                      <a:pt x="9592" y="0"/>
                    </a:cubicBezTo>
                    <a:close/>
                  </a:path>
                </a:pathLst>
              </a:custGeom>
              <a:solidFill>
                <a:srgbClr val="A1B0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6"/>
              <p:cNvSpPr/>
              <p:nvPr/>
            </p:nvSpPr>
            <p:spPr>
              <a:xfrm>
                <a:off x="6259714" y="1491975"/>
                <a:ext cx="377983" cy="48253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834" extrusionOk="0">
                    <a:moveTo>
                      <a:pt x="1" y="1"/>
                    </a:moveTo>
                    <a:lnTo>
                      <a:pt x="1" y="646"/>
                    </a:lnTo>
                    <a:lnTo>
                      <a:pt x="1" y="721"/>
                    </a:lnTo>
                    <a:cubicBezTo>
                      <a:pt x="1" y="759"/>
                      <a:pt x="1" y="787"/>
                      <a:pt x="10" y="815"/>
                    </a:cubicBezTo>
                    <a:lnTo>
                      <a:pt x="48" y="815"/>
                    </a:lnTo>
                    <a:cubicBezTo>
                      <a:pt x="253" y="815"/>
                      <a:pt x="469" y="815"/>
                      <a:pt x="675" y="833"/>
                    </a:cubicBezTo>
                    <a:lnTo>
                      <a:pt x="5101" y="833"/>
                    </a:lnTo>
                    <a:cubicBezTo>
                      <a:pt x="5578" y="833"/>
                      <a:pt x="5971" y="833"/>
                      <a:pt x="6439" y="815"/>
                    </a:cubicBezTo>
                    <a:cubicBezTo>
                      <a:pt x="6458" y="824"/>
                      <a:pt x="6476" y="829"/>
                      <a:pt x="6490" y="829"/>
                    </a:cubicBezTo>
                    <a:cubicBezTo>
                      <a:pt x="6505" y="829"/>
                      <a:pt x="6514" y="824"/>
                      <a:pt x="6514" y="815"/>
                    </a:cubicBezTo>
                    <a:cubicBezTo>
                      <a:pt x="6533" y="768"/>
                      <a:pt x="6523" y="712"/>
                      <a:pt x="6523" y="665"/>
                    </a:cubicBezTo>
                    <a:lnTo>
                      <a:pt x="6523" y="506"/>
                    </a:lnTo>
                    <a:cubicBezTo>
                      <a:pt x="6523" y="394"/>
                      <a:pt x="6523" y="291"/>
                      <a:pt x="6533" y="188"/>
                    </a:cubicBezTo>
                    <a:lnTo>
                      <a:pt x="6533" y="10"/>
                    </a:lnTo>
                    <a:lnTo>
                      <a:pt x="6486" y="10"/>
                    </a:lnTo>
                    <a:cubicBezTo>
                      <a:pt x="5644" y="10"/>
                      <a:pt x="4820" y="10"/>
                      <a:pt x="3978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6"/>
              <p:cNvSpPr/>
              <p:nvPr/>
            </p:nvSpPr>
            <p:spPr>
              <a:xfrm>
                <a:off x="6259714" y="1602425"/>
                <a:ext cx="377983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824" extrusionOk="0">
                    <a:moveTo>
                      <a:pt x="1" y="1"/>
                    </a:moveTo>
                    <a:lnTo>
                      <a:pt x="1" y="637"/>
                    </a:lnTo>
                    <a:lnTo>
                      <a:pt x="1" y="721"/>
                    </a:lnTo>
                    <a:cubicBezTo>
                      <a:pt x="1" y="759"/>
                      <a:pt x="1" y="777"/>
                      <a:pt x="10" y="815"/>
                    </a:cubicBezTo>
                    <a:lnTo>
                      <a:pt x="48" y="815"/>
                    </a:lnTo>
                    <a:cubicBezTo>
                      <a:pt x="253" y="815"/>
                      <a:pt x="469" y="815"/>
                      <a:pt x="675" y="824"/>
                    </a:cubicBezTo>
                    <a:lnTo>
                      <a:pt x="5101" y="824"/>
                    </a:lnTo>
                    <a:cubicBezTo>
                      <a:pt x="5578" y="824"/>
                      <a:pt x="5971" y="824"/>
                      <a:pt x="6439" y="815"/>
                    </a:cubicBezTo>
                    <a:cubicBezTo>
                      <a:pt x="6458" y="819"/>
                      <a:pt x="6476" y="822"/>
                      <a:pt x="6490" y="822"/>
                    </a:cubicBezTo>
                    <a:cubicBezTo>
                      <a:pt x="6505" y="822"/>
                      <a:pt x="6514" y="819"/>
                      <a:pt x="6514" y="815"/>
                    </a:cubicBezTo>
                    <a:cubicBezTo>
                      <a:pt x="6533" y="768"/>
                      <a:pt x="6523" y="712"/>
                      <a:pt x="6523" y="665"/>
                    </a:cubicBezTo>
                    <a:lnTo>
                      <a:pt x="6523" y="496"/>
                    </a:lnTo>
                    <a:cubicBezTo>
                      <a:pt x="6523" y="394"/>
                      <a:pt x="6523" y="291"/>
                      <a:pt x="6533" y="188"/>
                    </a:cubicBezTo>
                    <a:lnTo>
                      <a:pt x="6533" y="10"/>
                    </a:lnTo>
                    <a:lnTo>
                      <a:pt x="6486" y="10"/>
                    </a:lnTo>
                    <a:cubicBezTo>
                      <a:pt x="5644" y="10"/>
                      <a:pt x="4820" y="10"/>
                      <a:pt x="3978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6"/>
              <p:cNvSpPr/>
              <p:nvPr/>
            </p:nvSpPr>
            <p:spPr>
              <a:xfrm>
                <a:off x="6260293" y="1711776"/>
                <a:ext cx="298892" cy="48369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836" extrusionOk="0">
                    <a:moveTo>
                      <a:pt x="0" y="1"/>
                    </a:moveTo>
                    <a:lnTo>
                      <a:pt x="0" y="646"/>
                    </a:lnTo>
                    <a:lnTo>
                      <a:pt x="0" y="731"/>
                    </a:lnTo>
                    <a:lnTo>
                      <a:pt x="0" y="824"/>
                    </a:lnTo>
                    <a:lnTo>
                      <a:pt x="19" y="824"/>
                    </a:lnTo>
                    <a:cubicBezTo>
                      <a:pt x="187" y="824"/>
                      <a:pt x="346" y="824"/>
                      <a:pt x="515" y="834"/>
                    </a:cubicBezTo>
                    <a:lnTo>
                      <a:pt x="3996" y="834"/>
                    </a:lnTo>
                    <a:cubicBezTo>
                      <a:pt x="4370" y="834"/>
                      <a:pt x="4688" y="834"/>
                      <a:pt x="5063" y="824"/>
                    </a:cubicBezTo>
                    <a:cubicBezTo>
                      <a:pt x="5086" y="832"/>
                      <a:pt x="5105" y="835"/>
                      <a:pt x="5120" y="835"/>
                    </a:cubicBezTo>
                    <a:cubicBezTo>
                      <a:pt x="5139" y="835"/>
                      <a:pt x="5151" y="830"/>
                      <a:pt x="5156" y="824"/>
                    </a:cubicBezTo>
                    <a:cubicBezTo>
                      <a:pt x="5166" y="778"/>
                      <a:pt x="5156" y="712"/>
                      <a:pt x="5166" y="665"/>
                    </a:cubicBezTo>
                    <a:lnTo>
                      <a:pt x="5166" y="506"/>
                    </a:lnTo>
                    <a:lnTo>
                      <a:pt x="5166" y="188"/>
                    </a:lnTo>
                    <a:lnTo>
                      <a:pt x="5166" y="10"/>
                    </a:lnTo>
                    <a:lnTo>
                      <a:pt x="5138" y="10"/>
                    </a:lnTo>
                    <a:cubicBezTo>
                      <a:pt x="4464" y="10"/>
                      <a:pt x="3809" y="10"/>
                      <a:pt x="3144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6"/>
              <p:cNvSpPr/>
              <p:nvPr/>
            </p:nvSpPr>
            <p:spPr>
              <a:xfrm>
                <a:off x="5699364" y="1873950"/>
                <a:ext cx="89390" cy="56642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979" extrusionOk="0">
                    <a:moveTo>
                      <a:pt x="39" y="0"/>
                    </a:moveTo>
                    <a:cubicBezTo>
                      <a:pt x="29" y="0"/>
                      <a:pt x="19" y="5"/>
                      <a:pt x="19" y="15"/>
                    </a:cubicBezTo>
                    <a:cubicBezTo>
                      <a:pt x="0" y="146"/>
                      <a:pt x="10" y="286"/>
                      <a:pt x="10" y="417"/>
                    </a:cubicBezTo>
                    <a:cubicBezTo>
                      <a:pt x="19" y="557"/>
                      <a:pt x="19" y="679"/>
                      <a:pt x="29" y="829"/>
                    </a:cubicBezTo>
                    <a:lnTo>
                      <a:pt x="29" y="847"/>
                    </a:lnTo>
                    <a:cubicBezTo>
                      <a:pt x="29" y="885"/>
                      <a:pt x="57" y="904"/>
                      <a:pt x="94" y="904"/>
                    </a:cubicBezTo>
                    <a:cubicBezTo>
                      <a:pt x="543" y="932"/>
                      <a:pt x="1002" y="950"/>
                      <a:pt x="1470" y="978"/>
                    </a:cubicBezTo>
                    <a:cubicBezTo>
                      <a:pt x="1473" y="979"/>
                      <a:pt x="1476" y="979"/>
                      <a:pt x="1478" y="979"/>
                    </a:cubicBezTo>
                    <a:cubicBezTo>
                      <a:pt x="1544" y="979"/>
                      <a:pt x="1542" y="875"/>
                      <a:pt x="1470" y="875"/>
                    </a:cubicBezTo>
                    <a:cubicBezTo>
                      <a:pt x="1030" y="847"/>
                      <a:pt x="581" y="810"/>
                      <a:pt x="122" y="791"/>
                    </a:cubicBezTo>
                    <a:cubicBezTo>
                      <a:pt x="122" y="660"/>
                      <a:pt x="113" y="548"/>
                      <a:pt x="113" y="417"/>
                    </a:cubicBezTo>
                    <a:cubicBezTo>
                      <a:pt x="113" y="286"/>
                      <a:pt x="103" y="146"/>
                      <a:pt x="66" y="15"/>
                    </a:cubicBezTo>
                    <a:cubicBezTo>
                      <a:pt x="61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A1B0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6"/>
              <p:cNvSpPr/>
              <p:nvPr/>
            </p:nvSpPr>
            <p:spPr>
              <a:xfrm>
                <a:off x="5812799" y="1448268"/>
                <a:ext cx="314289" cy="313828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281" extrusionOk="0">
                    <a:moveTo>
                      <a:pt x="730" y="0"/>
                    </a:moveTo>
                    <a:cubicBezTo>
                      <a:pt x="496" y="0"/>
                      <a:pt x="253" y="0"/>
                      <a:pt x="19" y="19"/>
                    </a:cubicBezTo>
                    <a:cubicBezTo>
                      <a:pt x="10" y="19"/>
                      <a:pt x="10" y="29"/>
                      <a:pt x="10" y="29"/>
                    </a:cubicBezTo>
                    <a:cubicBezTo>
                      <a:pt x="1" y="29"/>
                      <a:pt x="1" y="47"/>
                      <a:pt x="1" y="57"/>
                    </a:cubicBezTo>
                    <a:cubicBezTo>
                      <a:pt x="1" y="871"/>
                      <a:pt x="1" y="1704"/>
                      <a:pt x="10" y="2527"/>
                    </a:cubicBezTo>
                    <a:lnTo>
                      <a:pt x="10" y="2864"/>
                    </a:lnTo>
                    <a:lnTo>
                      <a:pt x="10" y="3229"/>
                    </a:lnTo>
                    <a:cubicBezTo>
                      <a:pt x="10" y="3238"/>
                      <a:pt x="19" y="3238"/>
                      <a:pt x="19" y="3238"/>
                    </a:cubicBezTo>
                    <a:cubicBezTo>
                      <a:pt x="122" y="3257"/>
                      <a:pt x="234" y="3257"/>
                      <a:pt x="337" y="3257"/>
                    </a:cubicBezTo>
                    <a:cubicBezTo>
                      <a:pt x="440" y="3257"/>
                      <a:pt x="543" y="3266"/>
                      <a:pt x="656" y="3266"/>
                    </a:cubicBezTo>
                    <a:cubicBezTo>
                      <a:pt x="759" y="3276"/>
                      <a:pt x="1126" y="3280"/>
                      <a:pt x="1520" y="3280"/>
                    </a:cubicBezTo>
                    <a:cubicBezTo>
                      <a:pt x="1914" y="3280"/>
                      <a:pt x="2335" y="3276"/>
                      <a:pt x="2546" y="3266"/>
                    </a:cubicBezTo>
                    <a:cubicBezTo>
                      <a:pt x="2780" y="3257"/>
                      <a:pt x="2995" y="3248"/>
                      <a:pt x="3229" y="3248"/>
                    </a:cubicBezTo>
                    <a:cubicBezTo>
                      <a:pt x="3248" y="3238"/>
                      <a:pt x="3276" y="3238"/>
                      <a:pt x="3276" y="3191"/>
                    </a:cubicBezTo>
                    <a:cubicBezTo>
                      <a:pt x="3285" y="2995"/>
                      <a:pt x="3276" y="2789"/>
                      <a:pt x="3276" y="2593"/>
                    </a:cubicBezTo>
                    <a:lnTo>
                      <a:pt x="3276" y="1975"/>
                    </a:lnTo>
                    <a:lnTo>
                      <a:pt x="3276" y="730"/>
                    </a:lnTo>
                    <a:lnTo>
                      <a:pt x="3276" y="47"/>
                    </a:lnTo>
                    <a:cubicBezTo>
                      <a:pt x="3276" y="29"/>
                      <a:pt x="3257" y="19"/>
                      <a:pt x="3257" y="19"/>
                    </a:cubicBezTo>
                    <a:lnTo>
                      <a:pt x="3248" y="19"/>
                    </a:lnTo>
                    <a:cubicBezTo>
                      <a:pt x="2827" y="10"/>
                      <a:pt x="2405" y="0"/>
                      <a:pt x="1984" y="0"/>
                    </a:cubicBezTo>
                    <a:close/>
                  </a:path>
                </a:pathLst>
              </a:custGeom>
              <a:solidFill>
                <a:srgbClr val="EB9921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6"/>
              <p:cNvSpPr/>
              <p:nvPr/>
            </p:nvSpPr>
            <p:spPr>
              <a:xfrm>
                <a:off x="5830111" y="1401495"/>
                <a:ext cx="322706" cy="31449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3288" extrusionOk="0">
                    <a:moveTo>
                      <a:pt x="3097" y="1"/>
                    </a:moveTo>
                    <a:cubicBezTo>
                      <a:pt x="3045" y="1"/>
                      <a:pt x="2993" y="26"/>
                      <a:pt x="2954" y="87"/>
                    </a:cubicBezTo>
                    <a:cubicBezTo>
                      <a:pt x="2917" y="143"/>
                      <a:pt x="2870" y="209"/>
                      <a:pt x="2823" y="265"/>
                    </a:cubicBezTo>
                    <a:cubicBezTo>
                      <a:pt x="2777" y="321"/>
                      <a:pt x="2749" y="377"/>
                      <a:pt x="2720" y="443"/>
                    </a:cubicBezTo>
                    <a:cubicBezTo>
                      <a:pt x="2674" y="499"/>
                      <a:pt x="2618" y="546"/>
                      <a:pt x="2580" y="611"/>
                    </a:cubicBezTo>
                    <a:cubicBezTo>
                      <a:pt x="2543" y="677"/>
                      <a:pt x="2505" y="742"/>
                      <a:pt x="2477" y="798"/>
                    </a:cubicBezTo>
                    <a:cubicBezTo>
                      <a:pt x="2393" y="920"/>
                      <a:pt x="2318" y="1032"/>
                      <a:pt x="2243" y="1154"/>
                    </a:cubicBezTo>
                    <a:cubicBezTo>
                      <a:pt x="2159" y="1266"/>
                      <a:pt x="2103" y="1397"/>
                      <a:pt x="2028" y="1528"/>
                    </a:cubicBezTo>
                    <a:lnTo>
                      <a:pt x="1925" y="1706"/>
                    </a:lnTo>
                    <a:cubicBezTo>
                      <a:pt x="1888" y="1771"/>
                      <a:pt x="1850" y="1846"/>
                      <a:pt x="1831" y="1902"/>
                    </a:cubicBezTo>
                    <a:cubicBezTo>
                      <a:pt x="1803" y="1959"/>
                      <a:pt x="1775" y="2015"/>
                      <a:pt x="1738" y="2080"/>
                    </a:cubicBezTo>
                    <a:cubicBezTo>
                      <a:pt x="1700" y="2136"/>
                      <a:pt x="1682" y="2202"/>
                      <a:pt x="1654" y="2277"/>
                    </a:cubicBezTo>
                    <a:cubicBezTo>
                      <a:pt x="1598" y="2389"/>
                      <a:pt x="1551" y="2520"/>
                      <a:pt x="1495" y="2651"/>
                    </a:cubicBezTo>
                    <a:cubicBezTo>
                      <a:pt x="1466" y="2689"/>
                      <a:pt x="1457" y="2735"/>
                      <a:pt x="1448" y="2782"/>
                    </a:cubicBezTo>
                    <a:cubicBezTo>
                      <a:pt x="1382" y="2698"/>
                      <a:pt x="1354" y="2595"/>
                      <a:pt x="1279" y="2520"/>
                    </a:cubicBezTo>
                    <a:cubicBezTo>
                      <a:pt x="1223" y="2455"/>
                      <a:pt x="1167" y="2370"/>
                      <a:pt x="1102" y="2296"/>
                    </a:cubicBezTo>
                    <a:cubicBezTo>
                      <a:pt x="1036" y="2211"/>
                      <a:pt x="980" y="2146"/>
                      <a:pt x="905" y="2062"/>
                    </a:cubicBezTo>
                    <a:cubicBezTo>
                      <a:pt x="793" y="1912"/>
                      <a:pt x="662" y="1771"/>
                      <a:pt x="521" y="1631"/>
                    </a:cubicBezTo>
                    <a:cubicBezTo>
                      <a:pt x="390" y="1481"/>
                      <a:pt x="259" y="1322"/>
                      <a:pt x="91" y="1229"/>
                    </a:cubicBezTo>
                    <a:cubicBezTo>
                      <a:pt x="84" y="1226"/>
                      <a:pt x="76" y="1225"/>
                      <a:pt x="69" y="1225"/>
                    </a:cubicBezTo>
                    <a:cubicBezTo>
                      <a:pt x="31" y="1225"/>
                      <a:pt x="0" y="1264"/>
                      <a:pt x="16" y="1304"/>
                    </a:cubicBezTo>
                    <a:cubicBezTo>
                      <a:pt x="100" y="1481"/>
                      <a:pt x="231" y="1603"/>
                      <a:pt x="344" y="1762"/>
                    </a:cubicBezTo>
                    <a:cubicBezTo>
                      <a:pt x="475" y="1912"/>
                      <a:pt x="578" y="2090"/>
                      <a:pt x="699" y="2239"/>
                    </a:cubicBezTo>
                    <a:cubicBezTo>
                      <a:pt x="755" y="2324"/>
                      <a:pt x="811" y="2389"/>
                      <a:pt x="858" y="2473"/>
                    </a:cubicBezTo>
                    <a:cubicBezTo>
                      <a:pt x="905" y="2558"/>
                      <a:pt x="961" y="2632"/>
                      <a:pt x="1008" y="2717"/>
                    </a:cubicBezTo>
                    <a:cubicBezTo>
                      <a:pt x="1055" y="2801"/>
                      <a:pt x="1130" y="2866"/>
                      <a:pt x="1186" y="2951"/>
                    </a:cubicBezTo>
                    <a:cubicBezTo>
                      <a:pt x="1242" y="3035"/>
                      <a:pt x="1307" y="3128"/>
                      <a:pt x="1354" y="3213"/>
                    </a:cubicBezTo>
                    <a:cubicBezTo>
                      <a:pt x="1379" y="3262"/>
                      <a:pt x="1437" y="3288"/>
                      <a:pt x="1493" y="3288"/>
                    </a:cubicBezTo>
                    <a:cubicBezTo>
                      <a:pt x="1544" y="3288"/>
                      <a:pt x="1594" y="3266"/>
                      <a:pt x="1616" y="3222"/>
                    </a:cubicBezTo>
                    <a:cubicBezTo>
                      <a:pt x="1682" y="3091"/>
                      <a:pt x="1757" y="2960"/>
                      <a:pt x="1803" y="2838"/>
                    </a:cubicBezTo>
                    <a:cubicBezTo>
                      <a:pt x="1850" y="2707"/>
                      <a:pt x="1925" y="2586"/>
                      <a:pt x="1972" y="2464"/>
                    </a:cubicBezTo>
                    <a:cubicBezTo>
                      <a:pt x="1991" y="2398"/>
                      <a:pt x="2037" y="2342"/>
                      <a:pt x="2065" y="2277"/>
                    </a:cubicBezTo>
                    <a:cubicBezTo>
                      <a:pt x="2084" y="2211"/>
                      <a:pt x="2112" y="2155"/>
                      <a:pt x="2150" y="2099"/>
                    </a:cubicBezTo>
                    <a:cubicBezTo>
                      <a:pt x="2178" y="2043"/>
                      <a:pt x="2224" y="1977"/>
                      <a:pt x="2253" y="1912"/>
                    </a:cubicBezTo>
                    <a:cubicBezTo>
                      <a:pt x="2290" y="1837"/>
                      <a:pt x="2309" y="1781"/>
                      <a:pt x="2346" y="1725"/>
                    </a:cubicBezTo>
                    <a:lnTo>
                      <a:pt x="2767" y="1023"/>
                    </a:lnTo>
                    <a:cubicBezTo>
                      <a:pt x="2805" y="967"/>
                      <a:pt x="2851" y="901"/>
                      <a:pt x="2898" y="845"/>
                    </a:cubicBezTo>
                    <a:cubicBezTo>
                      <a:pt x="2945" y="789"/>
                      <a:pt x="2964" y="733"/>
                      <a:pt x="3001" y="658"/>
                    </a:cubicBezTo>
                    <a:cubicBezTo>
                      <a:pt x="3039" y="602"/>
                      <a:pt x="3095" y="555"/>
                      <a:pt x="3132" y="499"/>
                    </a:cubicBezTo>
                    <a:cubicBezTo>
                      <a:pt x="3160" y="433"/>
                      <a:pt x="3198" y="377"/>
                      <a:pt x="3244" y="330"/>
                    </a:cubicBezTo>
                    <a:cubicBezTo>
                      <a:pt x="3374" y="181"/>
                      <a:pt x="3236" y="1"/>
                      <a:pt x="3097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hat GPT by Slidesgo">
  <a:themeElements>
    <a:clrScheme name="Simple Light">
      <a:dk1>
        <a:srgbClr val="000000"/>
      </a:dk1>
      <a:lt1>
        <a:srgbClr val="FDFCFD"/>
      </a:lt1>
      <a:dk2>
        <a:srgbClr val="DFE6EE"/>
      </a:dk2>
      <a:lt2>
        <a:srgbClr val="A1B0BA"/>
      </a:lt2>
      <a:accent1>
        <a:srgbClr val="7991D1"/>
      </a:accent1>
      <a:accent2>
        <a:srgbClr val="4C5980"/>
      </a:accent2>
      <a:accent3>
        <a:srgbClr val="FFD075"/>
      </a:accent3>
      <a:accent4>
        <a:srgbClr val="EB9921"/>
      </a:accent4>
      <a:accent5>
        <a:srgbClr val="D66EC0"/>
      </a:accent5>
      <a:accent6>
        <a:srgbClr val="B345B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301</Words>
  <Application>Microsoft Office PowerPoint</Application>
  <PresentationFormat>On-screen Show (16:9)</PresentationFormat>
  <Paragraphs>66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Roboto</vt:lpstr>
      <vt:lpstr>Libre Franklin Black</vt:lpstr>
      <vt:lpstr>Arial</vt:lpstr>
      <vt:lpstr>Anaheim</vt:lpstr>
      <vt:lpstr>Candal</vt:lpstr>
      <vt:lpstr>Calistoga</vt:lpstr>
      <vt:lpstr>Nunito Light</vt:lpstr>
      <vt:lpstr>Cabin</vt:lpstr>
      <vt:lpstr>Wingdings</vt:lpstr>
      <vt:lpstr>Berlin Sans FB Demi</vt:lpstr>
      <vt:lpstr>DM Sans</vt:lpstr>
      <vt:lpstr>Chat GPT by Slidesgo</vt:lpstr>
      <vt:lpstr>PowerPoint Presentation</vt:lpstr>
      <vt:lpstr>Submitted By</vt:lpstr>
      <vt:lpstr>TABLE OF CONTENTS</vt:lpstr>
      <vt:lpstr>01</vt:lpstr>
      <vt:lpstr>Inventory Management System </vt:lpstr>
      <vt:lpstr>Technology Stack </vt:lpstr>
      <vt:lpstr>WHAT CAN IT DO?</vt:lpstr>
      <vt:lpstr>WHAT CAN IT DO?</vt:lpstr>
      <vt:lpstr>HOW CAN I   BUILD IT?</vt:lpstr>
      <vt:lpstr>PowerPoint Presentation</vt:lpstr>
      <vt:lpstr>Our Project</vt:lpstr>
      <vt:lpstr>Home Page</vt:lpstr>
      <vt:lpstr>Add Users</vt:lpstr>
      <vt:lpstr>View Products</vt:lpstr>
      <vt:lpstr>Add Products</vt:lpstr>
      <vt:lpstr>Update Data</vt:lpstr>
      <vt:lpstr>Conclusion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</dc:title>
  <cp:lastModifiedBy>Abir Hasan</cp:lastModifiedBy>
  <cp:revision>10</cp:revision>
  <dcterms:modified xsi:type="dcterms:W3CDTF">2025-05-29T15:15:28Z</dcterms:modified>
</cp:coreProperties>
</file>